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58" r:id="rId6"/>
  </p:sldIdLst>
  <p:sldSz cx="7556500" cy="10693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090"/>
    <a:srgbClr val="DBEEF4"/>
    <a:srgbClr val="FFBD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748F02-B427-4A59-A4E5-5537E1780252}" v="1" dt="2026-05-21T23:48:40.8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279" autoAdjust="0"/>
  </p:normalViewPr>
  <p:slideViewPr>
    <p:cSldViewPr snapToGrid="0">
      <p:cViewPr varScale="1">
        <p:scale>
          <a:sx n="69" d="100"/>
          <a:sy n="69" d="100"/>
        </p:scale>
        <p:origin x="31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内山 智香子／人材企画／JRI (uchiyama chikako)" userId="378b06c9-a248-48f6-baa6-dab909ba169a" providerId="ADAL" clId="{8F89D93F-C663-4A0F-B67B-E49AAF21ACA2}"/>
    <pc:docChg chg="modSld">
      <pc:chgData name="内山 智香子／人材企画／JRI (uchiyama chikako)" userId="378b06c9-a248-48f6-baa6-dab909ba169a" providerId="ADAL" clId="{8F89D93F-C663-4A0F-B67B-E49AAF21ACA2}" dt="2026-05-21T23:48:40.811" v="0"/>
      <pc:docMkLst>
        <pc:docMk/>
      </pc:docMkLst>
      <pc:sldChg chg="addSp modSp">
        <pc:chgData name="内山 智香子／人材企画／JRI (uchiyama chikako)" userId="378b06c9-a248-48f6-baa6-dab909ba169a" providerId="ADAL" clId="{8F89D93F-C663-4A0F-B67B-E49AAF21ACA2}" dt="2026-05-21T23:48:40.811" v="0"/>
        <pc:sldMkLst>
          <pc:docMk/>
          <pc:sldMk cId="1232807393" sldId="258"/>
        </pc:sldMkLst>
        <pc:spChg chg="add mod">
          <ac:chgData name="内山 智香子／人材企画／JRI (uchiyama chikako)" userId="378b06c9-a248-48f6-baa6-dab909ba169a" providerId="ADAL" clId="{8F89D93F-C663-4A0F-B67B-E49AAF21ACA2}" dt="2026-05-21T23:48:40.811" v="0"/>
          <ac:spMkLst>
            <pc:docMk/>
            <pc:sldMk cId="1232807393" sldId="258"/>
            <ac:spMk id="30" creationId="{DB1B5A87-6E48-855A-8E2E-B0E5DFC16697}"/>
          </ac:spMkLst>
        </pc:spChg>
      </pc:sldChg>
    </pc:docChg>
  </pc:docChgLst>
  <pc:docChgLst>
    <pc:chgData name="内山 智香子／人材企画／JRI (uchiyama chikako)" userId="378b06c9-a248-48f6-baa6-dab909ba169a" providerId="ADAL" clId="{ED08AA1A-491C-4F32-86D1-55D05358BD38}"/>
    <pc:docChg chg="modSld">
      <pc:chgData name="内山 智香子／人材企画／JRI (uchiyama chikako)" userId="378b06c9-a248-48f6-baa6-dab909ba169a" providerId="ADAL" clId="{ED08AA1A-491C-4F32-86D1-55D05358BD38}" dt="2026-05-13T05:12:56.146" v="8" actId="20577"/>
      <pc:docMkLst>
        <pc:docMk/>
      </pc:docMkLst>
      <pc:sldChg chg="modSp mod">
        <pc:chgData name="内山 智香子／人材企画／JRI (uchiyama chikako)" userId="378b06c9-a248-48f6-baa6-dab909ba169a" providerId="ADAL" clId="{ED08AA1A-491C-4F32-86D1-55D05358BD38}" dt="2026-05-13T05:10:17.748" v="3" actId="20577"/>
        <pc:sldMkLst>
          <pc:docMk/>
          <pc:sldMk cId="1861906172" sldId="256"/>
        </pc:sldMkLst>
        <pc:spChg chg="mod">
          <ac:chgData name="内山 智香子／人材企画／JRI (uchiyama chikako)" userId="378b06c9-a248-48f6-baa6-dab909ba169a" providerId="ADAL" clId="{ED08AA1A-491C-4F32-86D1-55D05358BD38}" dt="2026-05-13T05:10:17.748" v="3" actId="20577"/>
          <ac:spMkLst>
            <pc:docMk/>
            <pc:sldMk cId="1861906172" sldId="256"/>
            <ac:spMk id="4" creationId="{30A60C74-44C5-8670-7D28-ECDE11E9503C}"/>
          </ac:spMkLst>
        </pc:spChg>
      </pc:sldChg>
      <pc:sldChg chg="modSp mod">
        <pc:chgData name="内山 智香子／人材企画／JRI (uchiyama chikako)" userId="378b06c9-a248-48f6-baa6-dab909ba169a" providerId="ADAL" clId="{ED08AA1A-491C-4F32-86D1-55D05358BD38}" dt="2026-05-13T05:12:56.146" v="8" actId="20577"/>
        <pc:sldMkLst>
          <pc:docMk/>
          <pc:sldMk cId="1232807393" sldId="258"/>
        </pc:sldMkLst>
        <pc:spChg chg="mod">
          <ac:chgData name="内山 智香子／人材企画／JRI (uchiyama chikako)" userId="378b06c9-a248-48f6-baa6-dab909ba169a" providerId="ADAL" clId="{ED08AA1A-491C-4F32-86D1-55D05358BD38}" dt="2026-05-13T05:12:56.146" v="8" actId="20577"/>
          <ac:spMkLst>
            <pc:docMk/>
            <pc:sldMk cId="1232807393" sldId="258"/>
            <ac:spMk id="2" creationId="{40633056-23BC-11D2-B45C-0757904A24B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738" y="1750055"/>
            <a:ext cx="6423025" cy="3722887"/>
          </a:xfrm>
        </p:spPr>
        <p:txBody>
          <a:bodyPr anchor="b"/>
          <a:lstStyle>
            <a:lvl1pPr algn="ctr">
              <a:defRPr sz="4958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63" y="5616511"/>
            <a:ext cx="5667375" cy="2581762"/>
          </a:xfrm>
        </p:spPr>
        <p:txBody>
          <a:bodyPr/>
          <a:lstStyle>
            <a:lvl1pPr marL="0" indent="0" algn="ctr">
              <a:buNone/>
              <a:defRPr sz="1983"/>
            </a:lvl1pPr>
            <a:lvl2pPr marL="377830" indent="0" algn="ctr">
              <a:buNone/>
              <a:defRPr sz="1653"/>
            </a:lvl2pPr>
            <a:lvl3pPr marL="755660" indent="0" algn="ctr">
              <a:buNone/>
              <a:defRPr sz="1488"/>
            </a:lvl3pPr>
            <a:lvl4pPr marL="1133490" indent="0" algn="ctr">
              <a:buNone/>
              <a:defRPr sz="1322"/>
            </a:lvl4pPr>
            <a:lvl5pPr marL="1511320" indent="0" algn="ctr">
              <a:buNone/>
              <a:defRPr sz="1322"/>
            </a:lvl5pPr>
            <a:lvl6pPr marL="1889150" indent="0" algn="ctr">
              <a:buNone/>
              <a:defRPr sz="1322"/>
            </a:lvl6pPr>
            <a:lvl7pPr marL="2266980" indent="0" algn="ctr">
              <a:buNone/>
              <a:defRPr sz="1322"/>
            </a:lvl7pPr>
            <a:lvl8pPr marL="2644811" indent="0" algn="ctr">
              <a:buNone/>
              <a:defRPr sz="1322"/>
            </a:lvl8pPr>
            <a:lvl9pPr marL="3022641" indent="0" algn="ctr">
              <a:buNone/>
              <a:defRPr sz="1322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31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610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7621" y="569325"/>
            <a:ext cx="1629370" cy="906216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510" y="569325"/>
            <a:ext cx="4793655" cy="906216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18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293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574" y="2665927"/>
            <a:ext cx="6517481" cy="4448157"/>
          </a:xfrm>
        </p:spPr>
        <p:txBody>
          <a:bodyPr anchor="b"/>
          <a:lstStyle>
            <a:lvl1pPr>
              <a:defRPr sz="4958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74" y="7156165"/>
            <a:ext cx="6517481" cy="2339180"/>
          </a:xfrm>
        </p:spPr>
        <p:txBody>
          <a:bodyPr/>
          <a:lstStyle>
            <a:lvl1pPr marL="0" indent="0">
              <a:buNone/>
              <a:defRPr sz="1983">
                <a:solidFill>
                  <a:schemeClr val="tx1"/>
                </a:solidFill>
              </a:defRPr>
            </a:lvl1pPr>
            <a:lvl2pPr marL="377830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66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49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4pPr>
            <a:lvl5pPr marL="151132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5pPr>
            <a:lvl6pPr marL="188915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6pPr>
            <a:lvl7pPr marL="226698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7pPr>
            <a:lvl8pPr marL="264481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8pPr>
            <a:lvl9pPr marL="302264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992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509" y="2846623"/>
            <a:ext cx="3211513" cy="67848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5478" y="2846623"/>
            <a:ext cx="3211513" cy="67848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396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569327"/>
            <a:ext cx="6517481" cy="206689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495" y="2621369"/>
            <a:ext cx="3196753" cy="1284692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495" y="3906061"/>
            <a:ext cx="3196753" cy="574522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5478" y="2621369"/>
            <a:ext cx="3212497" cy="1284692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5478" y="3906061"/>
            <a:ext cx="3212497" cy="574522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32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12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406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2497" y="1539654"/>
            <a:ext cx="3825478" cy="7599245"/>
          </a:xfrm>
        </p:spPr>
        <p:txBody>
          <a:bodyPr/>
          <a:lstStyle>
            <a:lvl1pPr>
              <a:defRPr sz="2644"/>
            </a:lvl1pPr>
            <a:lvl2pPr>
              <a:defRPr sz="2314"/>
            </a:lvl2pPr>
            <a:lvl3pPr>
              <a:defRPr sz="1983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700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2497" y="1539654"/>
            <a:ext cx="3825478" cy="7599245"/>
          </a:xfrm>
        </p:spPr>
        <p:txBody>
          <a:bodyPr anchor="t"/>
          <a:lstStyle>
            <a:lvl1pPr marL="0" indent="0">
              <a:buNone/>
              <a:defRPr sz="2644"/>
            </a:lvl1pPr>
            <a:lvl2pPr marL="377830" indent="0">
              <a:buNone/>
              <a:defRPr sz="2314"/>
            </a:lvl2pPr>
            <a:lvl3pPr marL="755660" indent="0">
              <a:buNone/>
              <a:defRPr sz="1983"/>
            </a:lvl3pPr>
            <a:lvl4pPr marL="1133490" indent="0">
              <a:buNone/>
              <a:defRPr sz="1653"/>
            </a:lvl4pPr>
            <a:lvl5pPr marL="1511320" indent="0">
              <a:buNone/>
              <a:defRPr sz="1653"/>
            </a:lvl5pPr>
            <a:lvl6pPr marL="1889150" indent="0">
              <a:buNone/>
              <a:defRPr sz="1653"/>
            </a:lvl6pPr>
            <a:lvl7pPr marL="2266980" indent="0">
              <a:buNone/>
              <a:defRPr sz="1653"/>
            </a:lvl7pPr>
            <a:lvl8pPr marL="2644811" indent="0">
              <a:buNone/>
              <a:defRPr sz="1653"/>
            </a:lvl8pPr>
            <a:lvl9pPr marL="3022641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638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510" y="569327"/>
            <a:ext cx="6517481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510" y="2846623"/>
            <a:ext cx="6517481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509" y="9911200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08F3D-3E49-4806-B557-189195878CAD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3091" y="9911200"/>
            <a:ext cx="2550319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8" y="9911200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9FD23-35D7-4696-B590-DA860AC3D2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28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660" rtl="0" eaLnBrk="1" latinLnBrk="0" hangingPunct="1">
        <a:lnSpc>
          <a:spcPct val="90000"/>
        </a:lnSpc>
        <a:spcBef>
          <a:spcPct val="0"/>
        </a:spcBef>
        <a:buNone/>
        <a:defRPr kumimoji="1" sz="36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15" indent="-188915" algn="l" defTabSz="75566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kumimoji="1" sz="2314" kern="1200">
          <a:solidFill>
            <a:schemeClr val="tx1"/>
          </a:solidFill>
          <a:latin typeface="+mn-lt"/>
          <a:ea typeface="+mn-ea"/>
          <a:cs typeface="+mn-cs"/>
        </a:defRPr>
      </a:lvl1pPr>
      <a:lvl2pPr marL="56674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94457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40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23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06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589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372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155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83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66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49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32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15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6980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4811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2641" algn="l" defTabSz="755660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~~~~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0A60C74-44C5-8670-7D28-ECDE11E9503C}"/>
              </a:ext>
            </a:extLst>
          </p:cNvPr>
          <p:cNvSpPr/>
          <p:nvPr/>
        </p:nvSpPr>
        <p:spPr>
          <a:xfrm>
            <a:off x="5200521" y="109680"/>
            <a:ext cx="2246580" cy="333820"/>
          </a:xfrm>
          <a:prstGeom prst="rect">
            <a:avLst/>
          </a:prstGeom>
          <a:solidFill>
            <a:srgbClr val="FAC09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Calibri"/>
              </a:rPr>
              <a:t> ~~~~  </a:t>
            </a:r>
            <a:endParaRPr kumimoji="0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Calibri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1329263-236A-088D-AFF3-498FD84C5FE2}"/>
              </a:ext>
            </a:extLst>
          </p:cNvPr>
          <p:cNvSpPr/>
          <p:nvPr/>
        </p:nvSpPr>
        <p:spPr>
          <a:xfrm>
            <a:off x="1178498" y="5974651"/>
            <a:ext cx="1038571" cy="931707"/>
          </a:xfrm>
          <a:prstGeom prst="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イラスト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写真</a:t>
            </a:r>
            <a:endParaRPr kumimoji="1" lang="en-US" altLang="ja-JP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AEC8A5B-2FE1-BCF3-9DD1-DABA65AC849A}"/>
              </a:ext>
            </a:extLst>
          </p:cNvPr>
          <p:cNvSpPr/>
          <p:nvPr/>
        </p:nvSpPr>
        <p:spPr>
          <a:xfrm>
            <a:off x="1178498" y="7564440"/>
            <a:ext cx="1038571" cy="931707"/>
          </a:xfrm>
          <a:prstGeom prst="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イラスト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写真</a:t>
            </a:r>
            <a:endParaRPr kumimoji="1" lang="en-US" altLang="ja-JP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BAA681A-B312-2F0A-61B0-2A14CB3B5FD4}"/>
              </a:ext>
            </a:extLst>
          </p:cNvPr>
          <p:cNvSpPr/>
          <p:nvPr/>
        </p:nvSpPr>
        <p:spPr>
          <a:xfrm>
            <a:off x="1178498" y="9154229"/>
            <a:ext cx="1038571" cy="931707"/>
          </a:xfrm>
          <a:prstGeom prst="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イラスト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写真</a:t>
            </a:r>
            <a:endParaRPr kumimoji="1" lang="en-US" altLang="ja-JP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D70902C-6EB3-7567-5164-203174EBB082}"/>
              </a:ext>
            </a:extLst>
          </p:cNvPr>
          <p:cNvSpPr txBox="1"/>
          <p:nvPr/>
        </p:nvSpPr>
        <p:spPr>
          <a:xfrm>
            <a:off x="2518073" y="5974651"/>
            <a:ext cx="5040000" cy="64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 ~~~~~~~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特徴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1(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一文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10~20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文字程度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文字サイズ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18P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程度</a:t>
            </a:r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7368696-B363-1F6A-73D7-CA8545E24C10}"/>
              </a:ext>
            </a:extLst>
          </p:cNvPr>
          <p:cNvSpPr txBox="1"/>
          <p:nvPr/>
        </p:nvSpPr>
        <p:spPr>
          <a:xfrm>
            <a:off x="2518073" y="6644747"/>
            <a:ext cx="5040000" cy="64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~~~~~~~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説明文</a:t>
            </a:r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</a:p>
          <a:p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行程度</a:t>
            </a:r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文字サイズ</a:t>
            </a:r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16P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程度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130247E-2C5C-B7B4-25F1-11489BB02985}"/>
              </a:ext>
            </a:extLst>
          </p:cNvPr>
          <p:cNvSpPr txBox="1"/>
          <p:nvPr/>
        </p:nvSpPr>
        <p:spPr>
          <a:xfrm>
            <a:off x="2518073" y="7564440"/>
            <a:ext cx="5040000" cy="64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~~~~~~~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特徴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2(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一文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10~20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文字程度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文字サイズ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18P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程度</a:t>
            </a:r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E7584E6-8E74-C3D2-7E78-D9D89C185719}"/>
              </a:ext>
            </a:extLst>
          </p:cNvPr>
          <p:cNvSpPr txBox="1"/>
          <p:nvPr/>
        </p:nvSpPr>
        <p:spPr>
          <a:xfrm>
            <a:off x="2518073" y="8226449"/>
            <a:ext cx="504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~~~~~~~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説明文</a:t>
            </a:r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</a:p>
          <a:p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行程度</a:t>
            </a:r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文字サイズ</a:t>
            </a:r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16P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程度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0550CF7-1507-6E99-A29E-D9C5338099C5}"/>
              </a:ext>
            </a:extLst>
          </p:cNvPr>
          <p:cNvSpPr txBox="1"/>
          <p:nvPr/>
        </p:nvSpPr>
        <p:spPr>
          <a:xfrm>
            <a:off x="2518073" y="9154229"/>
            <a:ext cx="5040000" cy="64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~~~~~~~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特徴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3(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一文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10~20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文字程度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文字サイズ</a:t>
            </a:r>
            <a:r>
              <a:rPr kumimoji="1"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18P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程度</a:t>
            </a:r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CC1332E-31E1-BF25-D8F4-5851DFC71B05}"/>
              </a:ext>
            </a:extLst>
          </p:cNvPr>
          <p:cNvSpPr txBox="1"/>
          <p:nvPr/>
        </p:nvSpPr>
        <p:spPr>
          <a:xfrm>
            <a:off x="481889" y="2772485"/>
            <a:ext cx="6592722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1" i="0" u="none" strike="noStrike" kern="1200" cap="none" spc="252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~~~~~~~~~~~~~</a:t>
            </a:r>
          </a:p>
          <a:p>
            <a:pPr marL="0" marR="0" lvl="0" indent="0" algn="ctr" defTabSz="914400" rtl="0" eaLnBrk="1" fontAlgn="auto" latinLnBrk="0" hangingPunct="1">
              <a:lnSpc>
                <a:spcPts val="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spc="252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どのような実践をするのか</a:t>
            </a:r>
            <a:r>
              <a:rPr lang="en-US" altLang="ja-JP" b="1" spc="252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b="1" spc="252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一文</a:t>
            </a:r>
            <a:r>
              <a:rPr lang="en-US" altLang="ja-JP" b="1" spc="252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ts val="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 spc="252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20~30</a:t>
            </a:r>
            <a:r>
              <a:rPr lang="ja-JP" altLang="en-US" b="1" spc="252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文字程度</a:t>
            </a:r>
            <a:r>
              <a:rPr lang="en-US" altLang="ja-JP" b="1" spc="252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b="1" spc="252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文字サイズ</a:t>
            </a:r>
            <a:r>
              <a:rPr lang="en-US" altLang="ja-JP" b="1" spc="252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18P</a:t>
            </a:r>
            <a:r>
              <a:rPr lang="ja-JP" altLang="en-US" b="1" spc="252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程度</a:t>
            </a:r>
            <a:endParaRPr kumimoji="0" lang="en-US" altLang="ja-JP" sz="1800" b="1" i="0" u="none" strike="noStrike" kern="1200" cap="none" spc="252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745E363-E39C-DE4C-1F45-B92375356FE0}"/>
              </a:ext>
            </a:extLst>
          </p:cNvPr>
          <p:cNvSpPr txBox="1"/>
          <p:nvPr/>
        </p:nvSpPr>
        <p:spPr>
          <a:xfrm>
            <a:off x="317013" y="4405026"/>
            <a:ext cx="697575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~~~~~~~~~~~~~~~~~~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どのような実践をするのか？</a:t>
            </a: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詳細文章</a:t>
            </a: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2~3</a:t>
            </a: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行程度</a:t>
            </a: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文字サイズ</a:t>
            </a:r>
            <a:r>
              <a:rPr kumimoji="1" lang="en-US" altLang="ja-JP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16P</a:t>
            </a: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程度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D1EC3B9-F6AF-1A5B-0C19-C4093EE70BFB}"/>
              </a:ext>
            </a:extLst>
          </p:cNvPr>
          <p:cNvSpPr txBox="1"/>
          <p:nvPr/>
        </p:nvSpPr>
        <p:spPr>
          <a:xfrm>
            <a:off x="2518073" y="9815749"/>
            <a:ext cx="5040000" cy="64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~~~~~~~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説明文</a:t>
            </a:r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</a:p>
          <a:p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行程度</a:t>
            </a:r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文字サイズ</a:t>
            </a:r>
            <a:r>
              <a:rPr kumimoji="1"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16P</a:t>
            </a:r>
            <a:r>
              <a:rPr kumimoji="1"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程度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17C3D36-6A52-12D9-EB16-F0EC7CBA9B41}"/>
              </a:ext>
            </a:extLst>
          </p:cNvPr>
          <p:cNvSpPr txBox="1"/>
          <p:nvPr/>
        </p:nvSpPr>
        <p:spPr>
          <a:xfrm>
            <a:off x="687" y="719571"/>
            <a:ext cx="756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~~~~~~~~~~~~~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どのような対象者に向けられているのか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?(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一文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0" lang="en-US" altLang="ja-JP" sz="2800" b="1" i="0" u="none" strike="noStrike" kern="1200" cap="none" spc="25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 20~30</a:t>
            </a:r>
            <a:r>
              <a:rPr kumimoji="0" lang="ja-JP" altLang="en-US" sz="2800" b="1" i="0" u="none" strike="noStrike" kern="1200" cap="none" spc="25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文字程度</a:t>
            </a:r>
            <a:r>
              <a:rPr kumimoji="0" lang="en-US" altLang="ja-JP" sz="2800" b="1" i="0" u="none" strike="noStrike" kern="1200" cap="none" spc="25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0" lang="ja-JP" altLang="en-US" sz="2800" b="1" i="0" u="none" strike="noStrike" kern="1200" cap="none" spc="25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文字サイズ</a:t>
            </a:r>
            <a:r>
              <a:rPr kumimoji="0" lang="en-US" altLang="ja-JP" sz="2800" b="1" i="0" u="none" strike="noStrike" kern="1200" cap="none" spc="25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28P</a:t>
            </a:r>
            <a:r>
              <a:rPr kumimoji="0" lang="ja-JP" altLang="en-US" sz="2800" b="1" i="0" u="none" strike="noStrike" kern="1200" cap="none" spc="25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程度</a:t>
            </a:r>
            <a:endParaRPr kumimoji="1" lang="en-US" altLang="ja-JP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190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0633056-23BC-11D2-B45C-0757904A24B4}"/>
              </a:ext>
            </a:extLst>
          </p:cNvPr>
          <p:cNvSpPr/>
          <p:nvPr/>
        </p:nvSpPr>
        <p:spPr>
          <a:xfrm>
            <a:off x="5200521" y="109680"/>
            <a:ext cx="2246580" cy="333820"/>
          </a:xfrm>
          <a:prstGeom prst="rect">
            <a:avLst/>
          </a:prstGeom>
          <a:solidFill>
            <a:srgbClr val="FAC09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Calibri"/>
              </a:rPr>
              <a:t>~~~~  </a:t>
            </a:r>
            <a:endParaRPr kumimoji="0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Calibri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62DFA7F5-EFDD-A054-E930-67E9B258FABF}"/>
              </a:ext>
            </a:extLst>
          </p:cNvPr>
          <p:cNvSpPr/>
          <p:nvPr/>
        </p:nvSpPr>
        <p:spPr>
          <a:xfrm>
            <a:off x="182881" y="493374"/>
            <a:ext cx="7214345" cy="4993200"/>
          </a:xfrm>
          <a:prstGeom prst="roundRect">
            <a:avLst>
              <a:gd name="adj" fmla="val 153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E10195B-02C9-E8B2-9174-2506147B311B}"/>
              </a:ext>
            </a:extLst>
          </p:cNvPr>
          <p:cNvSpPr/>
          <p:nvPr/>
        </p:nvSpPr>
        <p:spPr>
          <a:xfrm>
            <a:off x="182881" y="5645948"/>
            <a:ext cx="7214345" cy="4874400"/>
          </a:xfrm>
          <a:prstGeom prst="roundRect">
            <a:avLst>
              <a:gd name="adj" fmla="val 153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E45ACBD-6359-5279-3DB1-C46E59912064}"/>
              </a:ext>
            </a:extLst>
          </p:cNvPr>
          <p:cNvSpPr txBox="1"/>
          <p:nvPr/>
        </p:nvSpPr>
        <p:spPr>
          <a:xfrm>
            <a:off x="437128" y="9259215"/>
            <a:ext cx="5611194" cy="1031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企業</a:t>
            </a:r>
            <a:r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0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製品情報について、詳しくはこちらをご覧ください。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hlinkClick r:id="rId2"/>
              </a:rPr>
              <a:t>https://~~~~</a:t>
            </a:r>
            <a:endParaRPr kumimoji="0" lang="en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二次元</a:t>
            </a:r>
            <a:r>
              <a:rPr kumimoji="0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コードを読み取れない場合は、</a:t>
            </a:r>
            <a:endParaRPr kumimoji="0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検索エンジンで「 ⚫︎⚫︎ 」と検索ください。</a:t>
            </a:r>
          </a:p>
        </p:txBody>
      </p:sp>
      <p:sp>
        <p:nvSpPr>
          <p:cNvPr id="6" name="TextBox 29">
            <a:extLst>
              <a:ext uri="{FF2B5EF4-FFF2-40B4-BE49-F238E27FC236}">
                <a16:creationId xmlns:a16="http://schemas.microsoft.com/office/drawing/2014/main" id="{D6DBE77A-95F7-25DB-C601-84128E553C32}"/>
              </a:ext>
            </a:extLst>
          </p:cNvPr>
          <p:cNvSpPr txBox="1"/>
          <p:nvPr/>
        </p:nvSpPr>
        <p:spPr>
          <a:xfrm>
            <a:off x="533057" y="8521714"/>
            <a:ext cx="1089104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：⚫︎⚫︎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5DC9D401-61F9-56B4-E3F7-E52AA4BDA162}"/>
              </a:ext>
            </a:extLst>
          </p:cNvPr>
          <p:cNvCxnSpPr>
            <a:cxnSpLocks/>
          </p:cNvCxnSpPr>
          <p:nvPr/>
        </p:nvCxnSpPr>
        <p:spPr>
          <a:xfrm>
            <a:off x="1972273" y="7482199"/>
            <a:ext cx="0" cy="132254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BAA5357-37CA-FBDF-A20C-209F34A180BE}"/>
              </a:ext>
            </a:extLst>
          </p:cNvPr>
          <p:cNvSpPr/>
          <p:nvPr/>
        </p:nvSpPr>
        <p:spPr>
          <a:xfrm>
            <a:off x="5854836" y="9251645"/>
            <a:ext cx="937950" cy="931707"/>
          </a:xfrm>
          <a:prstGeom prst="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二次元</a:t>
            </a:r>
            <a:endParaRPr kumimoji="1" lang="en-US" altLang="ja-JP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6D21F0B-1F50-39A6-B59B-14857D2D5AFE}"/>
              </a:ext>
            </a:extLst>
          </p:cNvPr>
          <p:cNvSpPr/>
          <p:nvPr/>
        </p:nvSpPr>
        <p:spPr>
          <a:xfrm>
            <a:off x="684211" y="7560043"/>
            <a:ext cx="937950" cy="931707"/>
          </a:xfrm>
          <a:prstGeom prst="rect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写真</a:t>
            </a:r>
            <a:endParaRPr kumimoji="1" lang="en-US" altLang="ja-JP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527885" y="480687"/>
            <a:ext cx="3089959" cy="397545"/>
            <a:chOff x="527885" y="480687"/>
            <a:chExt cx="3089959" cy="397545"/>
          </a:xfrm>
        </p:grpSpPr>
        <p:sp>
          <p:nvSpPr>
            <p:cNvPr id="10" name="TextBox 17">
              <a:extLst>
                <a:ext uri="{FF2B5EF4-FFF2-40B4-BE49-F238E27FC236}">
                  <a16:creationId xmlns:a16="http://schemas.microsoft.com/office/drawing/2014/main" id="{1F0DE89B-16DE-28BF-1F4A-384643AECE7F}"/>
                </a:ext>
              </a:extLst>
            </p:cNvPr>
            <p:cNvSpPr txBox="1"/>
            <p:nvPr/>
          </p:nvSpPr>
          <p:spPr>
            <a:xfrm>
              <a:off x="849082" y="480687"/>
              <a:ext cx="2768762" cy="39754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30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ご協力いただきたい内容</a:t>
              </a:r>
              <a:endParaRPr kumimoji="0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E1DEA9F2-E40D-559E-44F7-1235525D248B}"/>
                </a:ext>
              </a:extLst>
            </p:cNvPr>
            <p:cNvSpPr/>
            <p:nvPr/>
          </p:nvSpPr>
          <p:spPr>
            <a:xfrm>
              <a:off x="527885" y="580097"/>
              <a:ext cx="198724" cy="19872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558711" y="3877393"/>
            <a:ext cx="1641151" cy="397545"/>
            <a:chOff x="558711" y="3550974"/>
            <a:chExt cx="1641151" cy="397545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C013B80C-F8E2-5BDE-7514-80D89EB7D0FB}"/>
                </a:ext>
              </a:extLst>
            </p:cNvPr>
            <p:cNvSpPr/>
            <p:nvPr/>
          </p:nvSpPr>
          <p:spPr>
            <a:xfrm>
              <a:off x="558711" y="3650384"/>
              <a:ext cx="198724" cy="19872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3" name="TextBox 17">
              <a:extLst>
                <a:ext uri="{FF2B5EF4-FFF2-40B4-BE49-F238E27FC236}">
                  <a16:creationId xmlns:a16="http://schemas.microsoft.com/office/drawing/2014/main" id="{DA79E892-8279-6730-2FFD-721E493221A5}"/>
                </a:ext>
              </a:extLst>
            </p:cNvPr>
            <p:cNvSpPr txBox="1"/>
            <p:nvPr/>
          </p:nvSpPr>
          <p:spPr>
            <a:xfrm>
              <a:off x="879908" y="3550974"/>
              <a:ext cx="1319954" cy="39754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30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その他</a:t>
              </a:r>
              <a:endParaRPr kumimoji="0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147C15E-1CA3-8BEC-B7B4-D8C78CAC3E7A}"/>
              </a:ext>
            </a:extLst>
          </p:cNvPr>
          <p:cNvSpPr txBox="1"/>
          <p:nvPr/>
        </p:nvSpPr>
        <p:spPr>
          <a:xfrm>
            <a:off x="532053" y="917073"/>
            <a:ext cx="65213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6FA6149-F3E8-563F-F2AC-3956749C4DD2}"/>
              </a:ext>
            </a:extLst>
          </p:cNvPr>
          <p:cNvSpPr txBox="1"/>
          <p:nvPr/>
        </p:nvSpPr>
        <p:spPr>
          <a:xfrm>
            <a:off x="532053" y="4301575"/>
            <a:ext cx="651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527885" y="5853870"/>
            <a:ext cx="2337196" cy="343940"/>
            <a:chOff x="527885" y="5853870"/>
            <a:chExt cx="2337196" cy="343940"/>
          </a:xfrm>
        </p:grpSpPr>
        <p:sp>
          <p:nvSpPr>
            <p:cNvPr id="16" name="TextBox 17">
              <a:extLst>
                <a:ext uri="{FF2B5EF4-FFF2-40B4-BE49-F238E27FC236}">
                  <a16:creationId xmlns:a16="http://schemas.microsoft.com/office/drawing/2014/main" id="{93ED4E54-13AF-160A-9345-CF84836748A5}"/>
                </a:ext>
              </a:extLst>
            </p:cNvPr>
            <p:cNvSpPr txBox="1"/>
            <p:nvPr/>
          </p:nvSpPr>
          <p:spPr>
            <a:xfrm>
              <a:off x="849081" y="5853870"/>
              <a:ext cx="2016000" cy="34394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30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取組企業</a:t>
              </a:r>
              <a:endParaRPr kumimoji="0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74350779-50A3-2152-9BB1-147F42BF6F96}"/>
                </a:ext>
              </a:extLst>
            </p:cNvPr>
            <p:cNvSpPr/>
            <p:nvPr/>
          </p:nvSpPr>
          <p:spPr>
            <a:xfrm>
              <a:off x="527885" y="5953280"/>
              <a:ext cx="198724" cy="19872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527885" y="6912162"/>
            <a:ext cx="4855047" cy="397545"/>
            <a:chOff x="527885" y="6912162"/>
            <a:chExt cx="4855047" cy="39754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5EF388E-B88D-239C-BCDD-16CAE6B9AE5C}"/>
                </a:ext>
              </a:extLst>
            </p:cNvPr>
            <p:cNvSpPr txBox="1"/>
            <p:nvPr/>
          </p:nvSpPr>
          <p:spPr>
            <a:xfrm>
              <a:off x="849081" y="6912162"/>
              <a:ext cx="4533851" cy="39754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30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</a:rPr>
                <a:t>みなさんと、こんな暮らしをかなえたい</a:t>
              </a:r>
              <a:endParaRPr kumimoji="0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6398BF71-D081-906C-17D9-96B25FE02625}"/>
                </a:ext>
              </a:extLst>
            </p:cNvPr>
            <p:cNvSpPr/>
            <p:nvPr/>
          </p:nvSpPr>
          <p:spPr>
            <a:xfrm>
              <a:off x="527885" y="7011572"/>
              <a:ext cx="198724" cy="19872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BC65A51-7C4B-500B-1423-50CE235B3ECA}"/>
              </a:ext>
            </a:extLst>
          </p:cNvPr>
          <p:cNvSpPr txBox="1"/>
          <p:nvPr/>
        </p:nvSpPr>
        <p:spPr>
          <a:xfrm>
            <a:off x="532053" y="6251083"/>
            <a:ext cx="651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4655A53-3414-BE4E-7A9B-EB98570A2698}"/>
              </a:ext>
            </a:extLst>
          </p:cNvPr>
          <p:cNvSpPr txBox="1"/>
          <p:nvPr/>
        </p:nvSpPr>
        <p:spPr>
          <a:xfrm>
            <a:off x="2124932" y="7405487"/>
            <a:ext cx="511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CEB2B7E-2FC2-FF8B-31B9-B97AF60DFD1E}"/>
              </a:ext>
            </a:extLst>
          </p:cNvPr>
          <p:cNvGrpSpPr/>
          <p:nvPr/>
        </p:nvGrpSpPr>
        <p:grpSpPr>
          <a:xfrm>
            <a:off x="558712" y="2113546"/>
            <a:ext cx="2739124" cy="343940"/>
            <a:chOff x="558711" y="3550974"/>
            <a:chExt cx="2739124" cy="343940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91055637-76FF-88E0-1F75-8061AE520B95}"/>
                </a:ext>
              </a:extLst>
            </p:cNvPr>
            <p:cNvSpPr/>
            <p:nvPr/>
          </p:nvSpPr>
          <p:spPr>
            <a:xfrm>
              <a:off x="558711" y="3650384"/>
              <a:ext cx="198724" cy="19872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TextBox 17">
              <a:extLst>
                <a:ext uri="{FF2B5EF4-FFF2-40B4-BE49-F238E27FC236}">
                  <a16:creationId xmlns:a16="http://schemas.microsoft.com/office/drawing/2014/main" id="{33193804-55F6-C8FC-29CB-A7A42AD4E579}"/>
                </a:ext>
              </a:extLst>
            </p:cNvPr>
            <p:cNvSpPr txBox="1"/>
            <p:nvPr/>
          </p:nvSpPr>
          <p:spPr>
            <a:xfrm>
              <a:off x="879907" y="3550974"/>
              <a:ext cx="2417928" cy="34394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30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b="1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お聞きしたい内容（例）</a:t>
              </a:r>
              <a:endParaRPr kumimoji="0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5183D329-4FB4-6B2C-526F-193A588AC023}"/>
              </a:ext>
            </a:extLst>
          </p:cNvPr>
          <p:cNvSpPr txBox="1"/>
          <p:nvPr/>
        </p:nvSpPr>
        <p:spPr>
          <a:xfrm>
            <a:off x="529399" y="2520510"/>
            <a:ext cx="65213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kumimoji="1" lang="en-US" altLang="ja-JP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object 26">
            <a:extLst>
              <a:ext uri="{FF2B5EF4-FFF2-40B4-BE49-F238E27FC236}">
                <a16:creationId xmlns:a16="http://schemas.microsoft.com/office/drawing/2014/main" id="{DB1B5A87-6E48-855A-8E2E-B0E5DFC16697}"/>
              </a:ext>
            </a:extLst>
          </p:cNvPr>
          <p:cNvSpPr txBox="1"/>
          <p:nvPr/>
        </p:nvSpPr>
        <p:spPr>
          <a:xfrm>
            <a:off x="686790" y="8972141"/>
            <a:ext cx="4578211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1200" spc="135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問い合わせ先</a:t>
            </a:r>
            <a:r>
              <a:rPr sz="1200" spc="135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:</a:t>
            </a:r>
            <a:r>
              <a:rPr lang="en-US" sz="1200" spc="135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xxxxxx@yy.com</a:t>
            </a:r>
            <a:endParaRPr sz="1200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1232807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A05822496B14C48827A6BFA7598C749" ma:contentTypeVersion="11" ma:contentTypeDescription="新しいドキュメントを作成します。" ma:contentTypeScope="" ma:versionID="d1cba5b899e8484cb989a4985bc01f67">
  <xsd:schema xmlns:xsd="http://www.w3.org/2001/XMLSchema" xmlns:xs="http://www.w3.org/2001/XMLSchema" xmlns:p="http://schemas.microsoft.com/office/2006/metadata/properties" xmlns:ns2="6c0a71d3-633f-415a-adfd-2e49cb3eb45f" xmlns:ns3="33df4ba4-fe26-40d1-8e34-5b4953d9e4f9" targetNamespace="http://schemas.microsoft.com/office/2006/metadata/properties" ma:root="true" ma:fieldsID="73e613b7b2a65bc37ab70b487c70b234" ns2:_="" ns3:_="">
    <xsd:import namespace="6c0a71d3-633f-415a-adfd-2e49cb3eb45f"/>
    <xsd:import namespace="33df4ba4-fe26-40d1-8e34-5b4953d9e4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0a71d3-633f-415a-adfd-2e49cb3eb4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9d9c9a3c-fcc5-402f-98fe-c7c4e5ec2b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df4ba4-fe26-40d1-8e34-5b4953d9e4f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bd1ed94-ea7d-4c2d-b643-30792b2f8700}" ma:internalName="TaxCatchAll" ma:showField="CatchAllData" ma:web="33df4ba4-fe26-40d1-8e34-5b4953d9e4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c0a71d3-633f-415a-adfd-2e49cb3eb45f">
      <Terms xmlns="http://schemas.microsoft.com/office/infopath/2007/PartnerControls"/>
    </lcf76f155ced4ddcb4097134ff3c332f>
    <TaxCatchAll xmlns="33df4ba4-fe26-40d1-8e34-5b4953d9e4f9" xsi:nil="true"/>
  </documentManagement>
</p:properties>
</file>

<file path=customXml/itemProps1.xml><?xml version="1.0" encoding="utf-8"?>
<ds:datastoreItem xmlns:ds="http://schemas.openxmlformats.org/officeDocument/2006/customXml" ds:itemID="{A56D6E12-A6D5-4E96-9CC2-F4748FD848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EF5B4B-3277-4A32-B7CD-46605873B3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0a71d3-633f-415a-adfd-2e49cb3eb45f"/>
    <ds:schemaRef ds:uri="33df4ba4-fe26-40d1-8e34-5b4953d9e4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2E56F2-D325-4AE5-A93B-F9D39EE1D0FD}">
  <ds:schemaRefs>
    <ds:schemaRef ds:uri="http://www.w3.org/XML/1998/namespace"/>
    <ds:schemaRef ds:uri="http://purl.org/dc/dcmitype/"/>
    <ds:schemaRef ds:uri="33df4ba4-fe26-40d1-8e34-5b4953d9e4f9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6c0a71d3-633f-415a-adfd-2e49cb3eb45f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68</TotalTime>
  <Words>222</Words>
  <Application>Microsoft Office PowerPoint</Application>
  <PresentationFormat>ユーザー設定</PresentationFormat>
  <Paragraphs>47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進藤 寛子／リサーチ・コンサル／JRI (shindo hiroko)</dc:creator>
  <cp:lastModifiedBy>内山 智香子／人材企画／JRI (uchiyama chikako)</cp:lastModifiedBy>
  <cp:revision>1</cp:revision>
  <dcterms:created xsi:type="dcterms:W3CDTF">2024-06-14T00:18:54Z</dcterms:created>
  <dcterms:modified xsi:type="dcterms:W3CDTF">2026-05-21T23:48:49Z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0x0101008A05822496B14C48827A6BFA7598C749</vt:lpwstr>
  </property>
  <property fmtid="{D5CDD505-2E9C-101B-9397-08002B2CF9AE}" pid="3" name="MediaServiceImageTags">
    <vt:lpwstr/>
  </property>
  <property fmtid="{D5CDD505-2E9C-101B-9397-08002B2CF9AE}" pid="4" name="Order">
    <vt:r8>159700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