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4"/>
  </p:sldMasterIdLst>
  <p:notesMasterIdLst>
    <p:notesMasterId r:id="rId20"/>
  </p:notesMasterIdLst>
  <p:handoutMasterIdLst>
    <p:handoutMasterId r:id="rId21"/>
  </p:handoutMasterIdLst>
  <p:sldIdLst>
    <p:sldId id="412" r:id="rId5"/>
    <p:sldId id="362" r:id="rId6"/>
    <p:sldId id="417" r:id="rId7"/>
    <p:sldId id="361" r:id="rId8"/>
    <p:sldId id="375" r:id="rId9"/>
    <p:sldId id="392" r:id="rId10"/>
    <p:sldId id="413" r:id="rId11"/>
    <p:sldId id="381" r:id="rId12"/>
    <p:sldId id="416" r:id="rId13"/>
    <p:sldId id="415" r:id="rId14"/>
    <p:sldId id="386" r:id="rId15"/>
    <p:sldId id="384" r:id="rId16"/>
    <p:sldId id="387" r:id="rId17"/>
    <p:sldId id="388" r:id="rId18"/>
    <p:sldId id="334" r:id="rId19"/>
  </p:sldIdLst>
  <p:sldSz cx="9904413" cy="6858000"/>
  <p:notesSz cx="6735763" cy="9866313"/>
  <p:defaultTextStyle>
    <a:defPPr>
      <a:defRPr lang="ja-JP"/>
    </a:defPPr>
    <a:lvl1pPr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1pPr>
    <a:lvl2pPr marL="457200"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2pPr>
    <a:lvl3pPr marL="914400"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3pPr>
    <a:lvl4pPr marL="1371600"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4pPr>
    <a:lvl5pPr marL="1828800" algn="ctr" rtl="0" fontAlgn="base">
      <a:spcBef>
        <a:spcPct val="0"/>
      </a:spcBef>
      <a:spcAft>
        <a:spcPct val="0"/>
      </a:spcAft>
      <a:defRPr sz="1000" kern="1200">
        <a:solidFill>
          <a:schemeClr val="tx1"/>
        </a:solidFill>
        <a:latin typeface="ＭＳ Ｐゴシック" panose="020B0600070205080204" pitchFamily="50" charset="-128"/>
        <a:ea typeface="ＭＳ Ｐゴシック" panose="020B0600070205080204" pitchFamily="50" charset="-128"/>
        <a:cs typeface="+mn-cs"/>
      </a:defRPr>
    </a:lvl5pPr>
    <a:lvl6pPr marL="2286000" algn="l" defTabSz="914400" rtl="0" eaLnBrk="1" latinLnBrk="0" hangingPunct="1">
      <a:defRPr sz="1000" kern="1200">
        <a:solidFill>
          <a:schemeClr val="tx1"/>
        </a:solidFill>
        <a:latin typeface="ＭＳ Ｐゴシック" panose="020B0600070205080204" pitchFamily="50" charset="-128"/>
        <a:ea typeface="ＭＳ Ｐゴシック" panose="020B0600070205080204" pitchFamily="50" charset="-128"/>
        <a:cs typeface="+mn-cs"/>
      </a:defRPr>
    </a:lvl6pPr>
    <a:lvl7pPr marL="2743200" algn="l" defTabSz="914400" rtl="0" eaLnBrk="1" latinLnBrk="0" hangingPunct="1">
      <a:defRPr sz="1000" kern="1200">
        <a:solidFill>
          <a:schemeClr val="tx1"/>
        </a:solidFill>
        <a:latin typeface="ＭＳ Ｐゴシック" panose="020B0600070205080204" pitchFamily="50" charset="-128"/>
        <a:ea typeface="ＭＳ Ｐゴシック" panose="020B0600070205080204" pitchFamily="50" charset="-128"/>
        <a:cs typeface="+mn-cs"/>
      </a:defRPr>
    </a:lvl7pPr>
    <a:lvl8pPr marL="3200400" algn="l" defTabSz="914400" rtl="0" eaLnBrk="1" latinLnBrk="0" hangingPunct="1">
      <a:defRPr sz="1000" kern="1200">
        <a:solidFill>
          <a:schemeClr val="tx1"/>
        </a:solidFill>
        <a:latin typeface="ＭＳ Ｐゴシック" panose="020B0600070205080204" pitchFamily="50" charset="-128"/>
        <a:ea typeface="ＭＳ Ｐゴシック" panose="020B0600070205080204" pitchFamily="50" charset="-128"/>
        <a:cs typeface="+mn-cs"/>
      </a:defRPr>
    </a:lvl8pPr>
    <a:lvl9pPr marL="3657600" algn="l" defTabSz="914400" rtl="0" eaLnBrk="1" latinLnBrk="0" hangingPunct="1">
      <a:defRPr sz="1000" kern="1200">
        <a:solidFill>
          <a:schemeClr val="tx1"/>
        </a:solidFill>
        <a:latin typeface="ＭＳ Ｐゴシック" panose="020B0600070205080204" pitchFamily="50" charset="-128"/>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userDrawn="1">
          <p15:clr>
            <a:srgbClr val="A4A3A4"/>
          </p15:clr>
        </p15:guide>
        <p15:guide id="3" pos="80" userDrawn="1">
          <p15:clr>
            <a:srgbClr val="A4A3A4"/>
          </p15:clr>
        </p15:guide>
        <p15:guide id="4" pos="6159" userDrawn="1">
          <p15:clr>
            <a:srgbClr val="A4A3A4"/>
          </p15:clr>
        </p15:guide>
      </p15:sldGuideLst>
    </p:ext>
    <p:ext uri="{2D200454-40CA-4A62-9FC3-DE9A4176ACB9}">
      <p15:notesGuideLst xmlns:p15="http://schemas.microsoft.com/office/powerpoint/2012/main">
        <p15:guide id="1" orient="horz" pos="3107">
          <p15:clr>
            <a:srgbClr val="A4A3A4"/>
          </p15:clr>
        </p15:guide>
        <p15:guide id="2" pos="212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7C80"/>
    <a:srgbClr val="FFFF99"/>
    <a:srgbClr val="FFFFCC"/>
    <a:srgbClr val="000099"/>
    <a:srgbClr val="0033CC"/>
    <a:srgbClr val="FFCC66"/>
    <a:srgbClr val="4D4D4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E96C26-C948-4D73-A8F2-274D5BA5363D}" v="130" dt="2025-06-16T07:11:26.178"/>
    <p1510:client id="{B305E527-80AB-4632-AB68-5EB77BC828AA}" v="161" dt="2025-06-16T03:59:54.447"/>
    <p1510:client id="{B8D842B5-B5B0-45C6-B399-817505726EE0}" v="827" dt="2025-06-16T02:08:17.897"/>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1236" y="78"/>
      </p:cViewPr>
      <p:guideLst>
        <p:guide orient="horz" pos="2160"/>
        <p:guide pos="3120"/>
        <p:guide pos="80"/>
        <p:guide pos="6159"/>
      </p:guideLst>
    </p:cSldViewPr>
  </p:slideViewPr>
  <p:notesTextViewPr>
    <p:cViewPr>
      <p:scale>
        <a:sx n="1" d="1"/>
        <a:sy n="1" d="1"/>
      </p:scale>
      <p:origin x="0" y="0"/>
    </p:cViewPr>
  </p:notesTextViewPr>
  <p:notesViewPr>
    <p:cSldViewPr snapToGrid="0">
      <p:cViewPr>
        <p:scale>
          <a:sx n="1" d="2"/>
          <a:sy n="1" d="2"/>
        </p:scale>
        <p:origin x="0" y="0"/>
      </p:cViewPr>
      <p:guideLst>
        <p:guide orient="horz" pos="3107"/>
        <p:guide pos="212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6F7F45C6-DF2C-4730-AD08-A59F697F0B54}"/>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0654" tIns="45327" rIns="90654" bIns="45327" numCol="1" anchor="t" anchorCtr="0" compatLnSpc="1">
            <a:prstTxWarp prst="textNoShape">
              <a:avLst/>
            </a:prstTxWarp>
          </a:bodyPr>
          <a:lstStyle>
            <a:lvl1pPr algn="l" eaLnBrk="0" hangingPunct="0">
              <a:defRPr sz="1200">
                <a:latin typeface="ＭＳ Ｐゴシック" pitchFamily="50" charset="-128"/>
                <a:ea typeface="ＭＳ Ｐゴシック" pitchFamily="50" charset="-128"/>
              </a:defRPr>
            </a:lvl1pPr>
          </a:lstStyle>
          <a:p>
            <a:pPr>
              <a:defRPr/>
            </a:pPr>
            <a:endParaRPr lang="en-US" altLang="ja-JP"/>
          </a:p>
        </p:txBody>
      </p:sp>
      <p:sp>
        <p:nvSpPr>
          <p:cNvPr id="49155" name="Rectangle 3">
            <a:extLst>
              <a:ext uri="{FF2B5EF4-FFF2-40B4-BE49-F238E27FC236}">
                <a16:creationId xmlns:a16="http://schemas.microsoft.com/office/drawing/2014/main" id="{34CE92E0-69E0-41F1-9D04-B9D2AA12BC16}"/>
              </a:ext>
            </a:extLst>
          </p:cNvPr>
          <p:cNvSpPr>
            <a:spLocks noGrp="1" noChangeArrowheads="1"/>
          </p:cNvSpPr>
          <p:nvPr>
            <p:ph type="dt" sz="quarter" idx="1"/>
          </p:nvPr>
        </p:nvSpPr>
        <p:spPr bwMode="auto">
          <a:xfrm>
            <a:off x="3814763" y="0"/>
            <a:ext cx="2919412" cy="493713"/>
          </a:xfrm>
          <a:prstGeom prst="rect">
            <a:avLst/>
          </a:prstGeom>
          <a:noFill/>
          <a:ln w="9525">
            <a:noFill/>
            <a:miter lim="800000"/>
            <a:headEnd/>
            <a:tailEnd/>
          </a:ln>
          <a:effectLst/>
        </p:spPr>
        <p:txBody>
          <a:bodyPr vert="horz" wrap="square" lIns="90654" tIns="45327" rIns="90654" bIns="45327" numCol="1" anchor="t" anchorCtr="0" compatLnSpc="1">
            <a:prstTxWarp prst="textNoShape">
              <a:avLst/>
            </a:prstTxWarp>
          </a:bodyPr>
          <a:lstStyle>
            <a:lvl1pPr algn="r" eaLnBrk="0" hangingPunct="0">
              <a:defRPr sz="1200">
                <a:latin typeface="ＭＳ Ｐゴシック" pitchFamily="50" charset="-128"/>
                <a:ea typeface="ＭＳ Ｐゴシック" pitchFamily="50" charset="-128"/>
              </a:defRPr>
            </a:lvl1pPr>
          </a:lstStyle>
          <a:p>
            <a:pPr>
              <a:defRPr/>
            </a:pPr>
            <a:fld id="{AEB8FC2A-7B54-42D7-B553-CA0372226E4F}" type="datetimeFigureOut">
              <a:rPr lang="ja-JP" altLang="en-US"/>
              <a:pPr>
                <a:defRPr/>
              </a:pPr>
              <a:t>2025/6/16</a:t>
            </a:fld>
            <a:endParaRPr lang="en-US" altLang="ja-JP"/>
          </a:p>
        </p:txBody>
      </p:sp>
      <p:sp>
        <p:nvSpPr>
          <p:cNvPr id="49156" name="Rectangle 4">
            <a:extLst>
              <a:ext uri="{FF2B5EF4-FFF2-40B4-BE49-F238E27FC236}">
                <a16:creationId xmlns:a16="http://schemas.microsoft.com/office/drawing/2014/main" id="{BEFC65AD-CF2A-4ADF-8E82-936A2F656B63}"/>
              </a:ext>
            </a:extLst>
          </p:cNvPr>
          <p:cNvSpPr>
            <a:spLocks noGrp="1" noChangeArrowheads="1"/>
          </p:cNvSpPr>
          <p:nvPr>
            <p:ph type="ftr" sz="quarter" idx="2"/>
          </p:nvPr>
        </p:nvSpPr>
        <p:spPr bwMode="auto">
          <a:xfrm>
            <a:off x="0" y="9371013"/>
            <a:ext cx="2919413" cy="493712"/>
          </a:xfrm>
          <a:prstGeom prst="rect">
            <a:avLst/>
          </a:prstGeom>
          <a:noFill/>
          <a:ln w="9525">
            <a:noFill/>
            <a:miter lim="800000"/>
            <a:headEnd/>
            <a:tailEnd/>
          </a:ln>
          <a:effectLst/>
        </p:spPr>
        <p:txBody>
          <a:bodyPr vert="horz" wrap="square" lIns="90654" tIns="45327" rIns="90654" bIns="45327" numCol="1" anchor="b" anchorCtr="0" compatLnSpc="1">
            <a:prstTxWarp prst="textNoShape">
              <a:avLst/>
            </a:prstTxWarp>
          </a:bodyPr>
          <a:lstStyle>
            <a:lvl1pPr algn="l" eaLnBrk="0" hangingPunct="0">
              <a:defRPr sz="1200">
                <a:latin typeface="ＭＳ Ｐゴシック" pitchFamily="50" charset="-128"/>
                <a:ea typeface="ＭＳ Ｐゴシック" pitchFamily="50" charset="-128"/>
              </a:defRPr>
            </a:lvl1pPr>
          </a:lstStyle>
          <a:p>
            <a:pPr>
              <a:defRPr/>
            </a:pPr>
            <a:endParaRPr lang="en-US" altLang="ja-JP"/>
          </a:p>
        </p:txBody>
      </p:sp>
      <p:sp>
        <p:nvSpPr>
          <p:cNvPr id="49157" name="Rectangle 5">
            <a:extLst>
              <a:ext uri="{FF2B5EF4-FFF2-40B4-BE49-F238E27FC236}">
                <a16:creationId xmlns:a16="http://schemas.microsoft.com/office/drawing/2014/main" id="{E8474C74-FD37-4C41-B95A-65827A133749}"/>
              </a:ext>
            </a:extLst>
          </p:cNvPr>
          <p:cNvSpPr>
            <a:spLocks noGrp="1" noChangeArrowheads="1"/>
          </p:cNvSpPr>
          <p:nvPr>
            <p:ph type="sldNum" sz="quarter" idx="3"/>
          </p:nvPr>
        </p:nvSpPr>
        <p:spPr bwMode="auto">
          <a:xfrm>
            <a:off x="3814763" y="9371013"/>
            <a:ext cx="2919412" cy="493712"/>
          </a:xfrm>
          <a:prstGeom prst="rect">
            <a:avLst/>
          </a:prstGeom>
          <a:noFill/>
          <a:ln w="9525">
            <a:noFill/>
            <a:miter lim="800000"/>
            <a:headEnd/>
            <a:tailEnd/>
          </a:ln>
          <a:effectLst/>
        </p:spPr>
        <p:txBody>
          <a:bodyPr vert="horz" wrap="square" lIns="90654" tIns="45327" rIns="90654" bIns="45327" numCol="1" anchor="b" anchorCtr="0" compatLnSpc="1">
            <a:prstTxWarp prst="textNoShape">
              <a:avLst/>
            </a:prstTxWarp>
          </a:bodyPr>
          <a:lstStyle>
            <a:lvl1pPr algn="r" eaLnBrk="0" hangingPunct="0">
              <a:defRPr sz="1200"/>
            </a:lvl1pPr>
          </a:lstStyle>
          <a:p>
            <a:fld id="{7084ADCC-C806-4C93-896B-48EC9BBBACBC}" type="slidenum">
              <a:rPr lang="ja-JP" altLang="en-US"/>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BCD025A-1765-45AB-9E24-4075F716DB59}"/>
              </a:ext>
            </a:extLst>
          </p:cNvPr>
          <p:cNvSpPr>
            <a:spLocks noGrp="1" noChangeArrowheads="1"/>
          </p:cNvSpPr>
          <p:nvPr>
            <p:ph type="hdr" sz="quarter"/>
          </p:nvPr>
        </p:nvSpPr>
        <p:spPr bwMode="auto">
          <a:xfrm>
            <a:off x="0" y="0"/>
            <a:ext cx="2917825" cy="493713"/>
          </a:xfrm>
          <a:prstGeom prst="rect">
            <a:avLst/>
          </a:prstGeom>
          <a:noFill/>
          <a:ln w="9525">
            <a:noFill/>
            <a:miter lim="800000"/>
            <a:headEnd/>
            <a:tailEnd/>
          </a:ln>
          <a:effectLst/>
        </p:spPr>
        <p:txBody>
          <a:bodyPr vert="horz" wrap="square" lIns="91427" tIns="45711" rIns="91427" bIns="45711" numCol="1" anchor="t" anchorCtr="0" compatLnSpc="1">
            <a:prstTxWarp prst="textNoShape">
              <a:avLst/>
            </a:prstTxWarp>
          </a:bodyPr>
          <a:lstStyle>
            <a:lvl1pPr algn="l" defTabSz="914406">
              <a:defRPr sz="1200">
                <a:latin typeface="Arial" charset="0"/>
                <a:ea typeface="ＭＳ Ｐゴシック" pitchFamily="50" charset="-128"/>
              </a:defRPr>
            </a:lvl1pPr>
          </a:lstStyle>
          <a:p>
            <a:pPr>
              <a:defRPr/>
            </a:pPr>
            <a:endParaRPr lang="en-US" altLang="ja-JP"/>
          </a:p>
        </p:txBody>
      </p:sp>
      <p:sp>
        <p:nvSpPr>
          <p:cNvPr id="2051" name="Rectangle 3">
            <a:extLst>
              <a:ext uri="{FF2B5EF4-FFF2-40B4-BE49-F238E27FC236}">
                <a16:creationId xmlns:a16="http://schemas.microsoft.com/office/drawing/2014/main" id="{F156E225-3072-43BB-8EAB-77B249363F5E}"/>
              </a:ext>
            </a:extLst>
          </p:cNvPr>
          <p:cNvSpPr>
            <a:spLocks noGrp="1" noChangeArrowheads="1"/>
          </p:cNvSpPr>
          <p:nvPr>
            <p:ph type="dt" idx="1"/>
          </p:nvPr>
        </p:nvSpPr>
        <p:spPr bwMode="auto">
          <a:xfrm>
            <a:off x="3816350" y="0"/>
            <a:ext cx="2917825" cy="493713"/>
          </a:xfrm>
          <a:prstGeom prst="rect">
            <a:avLst/>
          </a:prstGeom>
          <a:noFill/>
          <a:ln w="9525">
            <a:noFill/>
            <a:miter lim="800000"/>
            <a:headEnd/>
            <a:tailEnd/>
          </a:ln>
          <a:effectLst/>
        </p:spPr>
        <p:txBody>
          <a:bodyPr vert="horz" wrap="square" lIns="91427" tIns="45711" rIns="91427" bIns="45711" numCol="1" anchor="t" anchorCtr="0" compatLnSpc="1">
            <a:prstTxWarp prst="textNoShape">
              <a:avLst/>
            </a:prstTxWarp>
          </a:bodyPr>
          <a:lstStyle>
            <a:lvl1pPr algn="r" defTabSz="914406">
              <a:defRPr sz="1200">
                <a:latin typeface="Arial" charset="0"/>
                <a:ea typeface="ＭＳ Ｐゴシック" pitchFamily="50" charset="-128"/>
              </a:defRPr>
            </a:lvl1pPr>
          </a:lstStyle>
          <a:p>
            <a:pPr>
              <a:defRPr/>
            </a:pPr>
            <a:endParaRPr lang="en-US" altLang="ja-JP"/>
          </a:p>
        </p:txBody>
      </p:sp>
      <p:sp>
        <p:nvSpPr>
          <p:cNvPr id="19460" name="Rectangle 4">
            <a:extLst>
              <a:ext uri="{FF2B5EF4-FFF2-40B4-BE49-F238E27FC236}">
                <a16:creationId xmlns:a16="http://schemas.microsoft.com/office/drawing/2014/main" id="{75E507E9-73D5-4F57-9E90-07E29C4419F1}"/>
              </a:ext>
            </a:extLst>
          </p:cNvPr>
          <p:cNvSpPr>
            <a:spLocks noGrp="1" noRot="1" noChangeAspect="1" noChangeArrowheads="1"/>
          </p:cNvSpPr>
          <p:nvPr>
            <p:ph type="sldImg" idx="2"/>
          </p:nvPr>
        </p:nvSpPr>
        <p:spPr bwMode="auto">
          <a:xfrm>
            <a:off x="696913" y="741363"/>
            <a:ext cx="5341937" cy="369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3" name="Rectangle 5">
            <a:extLst>
              <a:ext uri="{FF2B5EF4-FFF2-40B4-BE49-F238E27FC236}">
                <a16:creationId xmlns:a16="http://schemas.microsoft.com/office/drawing/2014/main" id="{265ABBCE-17D7-461E-9096-7998CEC37833}"/>
              </a:ext>
            </a:extLst>
          </p:cNvPr>
          <p:cNvSpPr>
            <a:spLocks noGrp="1" noRot="1" noChangeArrowheads="1"/>
          </p:cNvSpPr>
          <p:nvPr>
            <p:ph type="body" sz="quarter" idx="3"/>
          </p:nvPr>
        </p:nvSpPr>
        <p:spPr bwMode="auto">
          <a:xfrm>
            <a:off x="674688" y="4686300"/>
            <a:ext cx="5386387" cy="4438650"/>
          </a:xfrm>
          <a:prstGeom prst="rect">
            <a:avLst/>
          </a:prstGeom>
          <a:noFill/>
          <a:ln w="9525">
            <a:noFill/>
            <a:miter lim="800000"/>
            <a:headEnd/>
            <a:tailEnd/>
          </a:ln>
          <a:effectLst/>
        </p:spPr>
        <p:txBody>
          <a:bodyPr vert="horz" wrap="square" lIns="91427" tIns="45711" rIns="91427" bIns="45711" numCol="1" anchor="ctr"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054" name="Rectangle 6">
            <a:extLst>
              <a:ext uri="{FF2B5EF4-FFF2-40B4-BE49-F238E27FC236}">
                <a16:creationId xmlns:a16="http://schemas.microsoft.com/office/drawing/2014/main" id="{4C694A8F-F2F5-4CF4-8B5D-5E0191785D16}"/>
              </a:ext>
            </a:extLst>
          </p:cNvPr>
          <p:cNvSpPr>
            <a:spLocks noGrp="1" noChangeArrowheads="1"/>
          </p:cNvSpPr>
          <p:nvPr>
            <p:ph type="ftr" sz="quarter" idx="4"/>
          </p:nvPr>
        </p:nvSpPr>
        <p:spPr bwMode="auto">
          <a:xfrm>
            <a:off x="0" y="9371013"/>
            <a:ext cx="2917825" cy="493712"/>
          </a:xfrm>
          <a:prstGeom prst="rect">
            <a:avLst/>
          </a:prstGeom>
          <a:noFill/>
          <a:ln w="9525">
            <a:noFill/>
            <a:miter lim="800000"/>
            <a:headEnd/>
            <a:tailEnd/>
          </a:ln>
          <a:effectLst/>
        </p:spPr>
        <p:txBody>
          <a:bodyPr vert="horz" wrap="square" lIns="91427" tIns="45711" rIns="91427" bIns="45711" numCol="1" anchor="b" anchorCtr="0" compatLnSpc="1">
            <a:prstTxWarp prst="textNoShape">
              <a:avLst/>
            </a:prstTxWarp>
          </a:bodyPr>
          <a:lstStyle>
            <a:lvl1pPr algn="l" defTabSz="914406">
              <a:defRPr sz="1200">
                <a:latin typeface="Arial" charset="0"/>
                <a:ea typeface="ＭＳ Ｐゴシック" pitchFamily="50" charset="-128"/>
              </a:defRPr>
            </a:lvl1pPr>
          </a:lstStyle>
          <a:p>
            <a:pPr>
              <a:defRPr/>
            </a:pPr>
            <a:endParaRPr lang="en-US" altLang="ja-JP"/>
          </a:p>
        </p:txBody>
      </p:sp>
      <p:sp>
        <p:nvSpPr>
          <p:cNvPr id="2055" name="Rectangle 7">
            <a:extLst>
              <a:ext uri="{FF2B5EF4-FFF2-40B4-BE49-F238E27FC236}">
                <a16:creationId xmlns:a16="http://schemas.microsoft.com/office/drawing/2014/main" id="{4A3924B6-0028-42A5-B854-88EED1B46AEE}"/>
              </a:ext>
            </a:extLst>
          </p:cNvPr>
          <p:cNvSpPr>
            <a:spLocks noGrp="1" noChangeArrowheads="1"/>
          </p:cNvSpPr>
          <p:nvPr>
            <p:ph type="sldNum" sz="quarter" idx="5"/>
          </p:nvPr>
        </p:nvSpPr>
        <p:spPr bwMode="auto">
          <a:xfrm>
            <a:off x="3816350" y="9371013"/>
            <a:ext cx="2917825" cy="493712"/>
          </a:xfrm>
          <a:prstGeom prst="rect">
            <a:avLst/>
          </a:prstGeom>
          <a:noFill/>
          <a:ln w="9525">
            <a:noFill/>
            <a:miter lim="800000"/>
            <a:headEnd/>
            <a:tailEnd/>
          </a:ln>
          <a:effectLst/>
        </p:spPr>
        <p:txBody>
          <a:bodyPr vert="horz" wrap="square" lIns="91427" tIns="45711" rIns="91427" bIns="45711" numCol="1" anchor="b" anchorCtr="0" compatLnSpc="1">
            <a:prstTxWarp prst="textNoShape">
              <a:avLst/>
            </a:prstTxWarp>
          </a:bodyPr>
          <a:lstStyle>
            <a:lvl1pPr algn="r">
              <a:defRPr sz="1200">
                <a:latin typeface="Arial" panose="020B0604020202020204" pitchFamily="34" charset="0"/>
              </a:defRPr>
            </a:lvl1pPr>
          </a:lstStyle>
          <a:p>
            <a:fld id="{BDD96B00-6CB2-4B15-BE84-3690D838EF4F}" type="slidenum">
              <a:rPr lang="ja-JP" altLang="en-US"/>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88DA4B28-FA8A-4210-9115-E6B68F4740C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fld id="{D47F3865-6576-472F-8812-378A2AAF7855}" type="slidenum">
              <a:rPr lang="ja-JP" altLang="en-US" sz="1200">
                <a:latin typeface="Arial" panose="020B0604020202020204" pitchFamily="34" charset="0"/>
              </a:rPr>
              <a:pPr eaLnBrk="1" hangingPunct="1"/>
              <a:t>1</a:t>
            </a:fld>
            <a:endParaRPr lang="en-US" altLang="ja-JP" sz="1200">
              <a:latin typeface="Arial" panose="020B0604020202020204" pitchFamily="34" charset="0"/>
            </a:endParaRPr>
          </a:p>
        </p:txBody>
      </p:sp>
      <p:sp>
        <p:nvSpPr>
          <p:cNvPr id="35843" name="Rectangle 2">
            <a:extLst>
              <a:ext uri="{FF2B5EF4-FFF2-40B4-BE49-F238E27FC236}">
                <a16:creationId xmlns:a16="http://schemas.microsoft.com/office/drawing/2014/main" id="{680CBE8B-9224-420E-BD74-8F30EB65791B}"/>
              </a:ext>
            </a:extLst>
          </p:cNvPr>
          <p:cNvSpPr>
            <a:spLocks noGrp="1" noRot="1" noChangeAspect="1" noChangeArrowheads="1" noTextEdit="1"/>
          </p:cNvSpPr>
          <p:nvPr>
            <p:ph type="sldImg"/>
          </p:nvPr>
        </p:nvSpPr>
        <p:spPr/>
      </p:sp>
      <p:sp>
        <p:nvSpPr>
          <p:cNvPr id="35844" name="Rectangle 3">
            <a:extLst>
              <a:ext uri="{FF2B5EF4-FFF2-40B4-BE49-F238E27FC236}">
                <a16:creationId xmlns:a16="http://schemas.microsoft.com/office/drawing/2014/main" id="{708C7094-9520-4C05-AABF-9A35ACE90C33}"/>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extLst>
      <p:ext uri="{BB962C8B-B14F-4D97-AF65-F5344CB8AC3E}">
        <p14:creationId xmlns:p14="http://schemas.microsoft.com/office/powerpoint/2010/main" val="37261965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E7A9A8AF-B0ED-498A-A11F-0CECB25091BB}"/>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4433A984-F438-49D8-97D5-9974DE46C18D}" type="slidenum">
              <a:rPr lang="ja-JP" altLang="en-US" sz="1200">
                <a:latin typeface="Arial" panose="020B0604020202020204" pitchFamily="34" charset="0"/>
              </a:rPr>
              <a:pPr algn="r" eaLnBrk="1" hangingPunct="1"/>
              <a:t>10</a:t>
            </a:fld>
            <a:endParaRPr lang="en-US" altLang="ja-JP" sz="1200">
              <a:latin typeface="Arial" panose="020B0604020202020204" pitchFamily="34" charset="0"/>
            </a:endParaRPr>
          </a:p>
        </p:txBody>
      </p:sp>
      <p:sp>
        <p:nvSpPr>
          <p:cNvPr id="29699" name="Rectangle 2">
            <a:extLst>
              <a:ext uri="{FF2B5EF4-FFF2-40B4-BE49-F238E27FC236}">
                <a16:creationId xmlns:a16="http://schemas.microsoft.com/office/drawing/2014/main" id="{D35483D4-D134-45D1-807C-C6A1CB7DF181}"/>
              </a:ext>
            </a:extLst>
          </p:cNvPr>
          <p:cNvSpPr>
            <a:spLocks noGrp="1" noRot="1" noChangeAspect="1" noChangeArrowheads="1" noTextEdit="1"/>
          </p:cNvSpPr>
          <p:nvPr>
            <p:ph type="sldImg"/>
          </p:nvPr>
        </p:nvSpPr>
        <p:spPr/>
      </p:sp>
      <p:sp>
        <p:nvSpPr>
          <p:cNvPr id="29700" name="Rectangle 3">
            <a:extLst>
              <a:ext uri="{FF2B5EF4-FFF2-40B4-BE49-F238E27FC236}">
                <a16:creationId xmlns:a16="http://schemas.microsoft.com/office/drawing/2014/main" id="{0AD6E322-6196-4877-BFCA-770514EFDB00}"/>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extLst>
      <p:ext uri="{BB962C8B-B14F-4D97-AF65-F5344CB8AC3E}">
        <p14:creationId xmlns:p14="http://schemas.microsoft.com/office/powerpoint/2010/main" val="3487850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1845E48D-63AB-4DA8-8C50-84B523AA3E0D}"/>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BB6D8EF1-644A-4892-AA15-EB220711BEC1}" type="slidenum">
              <a:rPr lang="ja-JP" altLang="en-US" sz="1200">
                <a:latin typeface="Arial" panose="020B0604020202020204" pitchFamily="34" charset="0"/>
              </a:rPr>
              <a:pPr algn="r" eaLnBrk="1" hangingPunct="1"/>
              <a:t>11</a:t>
            </a:fld>
            <a:endParaRPr lang="en-US" altLang="ja-JP" sz="1200">
              <a:latin typeface="Arial" panose="020B0604020202020204" pitchFamily="34" charset="0"/>
            </a:endParaRPr>
          </a:p>
        </p:txBody>
      </p:sp>
      <p:sp>
        <p:nvSpPr>
          <p:cNvPr id="31747" name="Rectangle 2">
            <a:extLst>
              <a:ext uri="{FF2B5EF4-FFF2-40B4-BE49-F238E27FC236}">
                <a16:creationId xmlns:a16="http://schemas.microsoft.com/office/drawing/2014/main" id="{C9B4DBB6-6242-43E3-8FE1-4AA71BBCBE24}"/>
              </a:ext>
            </a:extLst>
          </p:cNvPr>
          <p:cNvSpPr>
            <a:spLocks noGrp="1" noRot="1" noChangeAspect="1" noChangeArrowheads="1" noTextEdit="1"/>
          </p:cNvSpPr>
          <p:nvPr>
            <p:ph type="sldImg"/>
          </p:nvPr>
        </p:nvSpPr>
        <p:spPr/>
      </p:sp>
      <p:sp>
        <p:nvSpPr>
          <p:cNvPr id="31748" name="Rectangle 3">
            <a:extLst>
              <a:ext uri="{FF2B5EF4-FFF2-40B4-BE49-F238E27FC236}">
                <a16:creationId xmlns:a16="http://schemas.microsoft.com/office/drawing/2014/main" id="{8292131E-73C4-4F64-9310-312FA40DE902}"/>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269E9812-D0DF-4250-ABF4-11346E65EAFB}"/>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6666B848-AA21-49EA-B282-D1A1E89CC923}" type="slidenum">
              <a:rPr lang="ja-JP" altLang="en-US" sz="1200">
                <a:latin typeface="Arial" panose="020B0604020202020204" pitchFamily="34" charset="0"/>
              </a:rPr>
              <a:pPr algn="r" eaLnBrk="1" hangingPunct="1"/>
              <a:t>12</a:t>
            </a:fld>
            <a:endParaRPr lang="en-US" altLang="ja-JP" sz="1200">
              <a:latin typeface="Arial" panose="020B0604020202020204" pitchFamily="34" charset="0"/>
            </a:endParaRPr>
          </a:p>
        </p:txBody>
      </p:sp>
      <p:sp>
        <p:nvSpPr>
          <p:cNvPr id="30723" name="Rectangle 2">
            <a:extLst>
              <a:ext uri="{FF2B5EF4-FFF2-40B4-BE49-F238E27FC236}">
                <a16:creationId xmlns:a16="http://schemas.microsoft.com/office/drawing/2014/main" id="{5D0E6BEE-93A5-4223-AD6F-AF2B486BAA4D}"/>
              </a:ext>
            </a:extLst>
          </p:cNvPr>
          <p:cNvSpPr>
            <a:spLocks noGrp="1" noRot="1" noChangeAspect="1" noChangeArrowheads="1" noTextEdit="1"/>
          </p:cNvSpPr>
          <p:nvPr>
            <p:ph type="sldImg"/>
          </p:nvPr>
        </p:nvSpPr>
        <p:spPr/>
      </p:sp>
      <p:sp>
        <p:nvSpPr>
          <p:cNvPr id="30724" name="Rectangle 3">
            <a:extLst>
              <a:ext uri="{FF2B5EF4-FFF2-40B4-BE49-F238E27FC236}">
                <a16:creationId xmlns:a16="http://schemas.microsoft.com/office/drawing/2014/main" id="{6C9817DF-53DB-433C-AD38-E76DF61F1881}"/>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606B0CE5-BD5E-448F-BBC0-5309545D63A5}"/>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52D9228A-5937-4E97-B09F-23ED975D8B19}" type="slidenum">
              <a:rPr lang="ja-JP" altLang="en-US" sz="1200">
                <a:latin typeface="Arial" panose="020B0604020202020204" pitchFamily="34" charset="0"/>
              </a:rPr>
              <a:pPr algn="r" eaLnBrk="1" hangingPunct="1"/>
              <a:t>13</a:t>
            </a:fld>
            <a:endParaRPr lang="en-US" altLang="ja-JP" sz="1200">
              <a:latin typeface="Arial" panose="020B0604020202020204" pitchFamily="34" charset="0"/>
            </a:endParaRPr>
          </a:p>
        </p:txBody>
      </p:sp>
      <p:sp>
        <p:nvSpPr>
          <p:cNvPr id="33795" name="Rectangle 2">
            <a:extLst>
              <a:ext uri="{FF2B5EF4-FFF2-40B4-BE49-F238E27FC236}">
                <a16:creationId xmlns:a16="http://schemas.microsoft.com/office/drawing/2014/main" id="{F1153BC8-4E15-418B-81A5-7DF17B861D0C}"/>
              </a:ext>
            </a:extLst>
          </p:cNvPr>
          <p:cNvSpPr>
            <a:spLocks noGrp="1" noRot="1" noChangeAspect="1" noChangeArrowheads="1" noTextEdit="1"/>
          </p:cNvSpPr>
          <p:nvPr>
            <p:ph type="sldImg"/>
          </p:nvPr>
        </p:nvSpPr>
        <p:spPr/>
      </p:sp>
      <p:sp>
        <p:nvSpPr>
          <p:cNvPr id="33796" name="Rectangle 3">
            <a:extLst>
              <a:ext uri="{FF2B5EF4-FFF2-40B4-BE49-F238E27FC236}">
                <a16:creationId xmlns:a16="http://schemas.microsoft.com/office/drawing/2014/main" id="{34E9BD31-309A-43E1-80AF-69DE72EC7214}"/>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102ECB7D-8FEF-47E1-8242-A863899EBE80}"/>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F2B9150A-F9AD-4733-8CA1-8D25F545BAD6}" type="slidenum">
              <a:rPr lang="ja-JP" altLang="en-US" sz="1200">
                <a:latin typeface="Arial" panose="020B0604020202020204" pitchFamily="34" charset="0"/>
              </a:rPr>
              <a:pPr algn="r" eaLnBrk="1" hangingPunct="1"/>
              <a:t>14</a:t>
            </a:fld>
            <a:endParaRPr lang="en-US" altLang="ja-JP" sz="1200">
              <a:latin typeface="Arial" panose="020B0604020202020204" pitchFamily="34" charset="0"/>
            </a:endParaRPr>
          </a:p>
        </p:txBody>
      </p:sp>
      <p:sp>
        <p:nvSpPr>
          <p:cNvPr id="32771" name="Rectangle 2">
            <a:extLst>
              <a:ext uri="{FF2B5EF4-FFF2-40B4-BE49-F238E27FC236}">
                <a16:creationId xmlns:a16="http://schemas.microsoft.com/office/drawing/2014/main" id="{989D9C50-5630-449D-9CD3-B4440E3CDF6F}"/>
              </a:ext>
            </a:extLst>
          </p:cNvPr>
          <p:cNvSpPr>
            <a:spLocks noGrp="1" noRot="1" noChangeAspect="1" noChangeArrowheads="1" noTextEdit="1"/>
          </p:cNvSpPr>
          <p:nvPr>
            <p:ph type="sldImg"/>
          </p:nvPr>
        </p:nvSpPr>
        <p:spPr/>
      </p:sp>
      <p:sp>
        <p:nvSpPr>
          <p:cNvPr id="32772" name="Rectangle 3">
            <a:extLst>
              <a:ext uri="{FF2B5EF4-FFF2-40B4-BE49-F238E27FC236}">
                <a16:creationId xmlns:a16="http://schemas.microsoft.com/office/drawing/2014/main" id="{B5383A4F-3304-4D86-8D9F-C65A823FC1AF}"/>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88DA4B28-FA8A-4210-9115-E6B68F4740C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fld id="{D47F3865-6576-472F-8812-378A2AAF7855}" type="slidenum">
              <a:rPr lang="ja-JP" altLang="en-US" sz="1200">
                <a:latin typeface="Arial" panose="020B0604020202020204" pitchFamily="34" charset="0"/>
              </a:rPr>
              <a:pPr eaLnBrk="1" hangingPunct="1"/>
              <a:t>15</a:t>
            </a:fld>
            <a:endParaRPr lang="en-US" altLang="ja-JP" sz="1200">
              <a:latin typeface="Arial" panose="020B0604020202020204" pitchFamily="34" charset="0"/>
            </a:endParaRPr>
          </a:p>
        </p:txBody>
      </p:sp>
      <p:sp>
        <p:nvSpPr>
          <p:cNvPr id="35843" name="Rectangle 2">
            <a:extLst>
              <a:ext uri="{FF2B5EF4-FFF2-40B4-BE49-F238E27FC236}">
                <a16:creationId xmlns:a16="http://schemas.microsoft.com/office/drawing/2014/main" id="{680CBE8B-9224-420E-BD74-8F30EB65791B}"/>
              </a:ext>
            </a:extLst>
          </p:cNvPr>
          <p:cNvSpPr>
            <a:spLocks noGrp="1" noRot="1" noChangeAspect="1" noChangeArrowheads="1" noTextEdit="1"/>
          </p:cNvSpPr>
          <p:nvPr>
            <p:ph type="sldImg"/>
          </p:nvPr>
        </p:nvSpPr>
        <p:spPr/>
      </p:sp>
      <p:sp>
        <p:nvSpPr>
          <p:cNvPr id="35844" name="Rectangle 3">
            <a:extLst>
              <a:ext uri="{FF2B5EF4-FFF2-40B4-BE49-F238E27FC236}">
                <a16:creationId xmlns:a16="http://schemas.microsoft.com/office/drawing/2014/main" id="{708C7094-9520-4C05-AABF-9A35ACE90C33}"/>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3BBE5C9E-85B3-4B7E-8A35-03EAD521C98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fld id="{B5C3B7CC-26F5-4EBB-88DA-947271D66AE3}" type="slidenum">
              <a:rPr lang="ja-JP" altLang="en-US" sz="1200">
                <a:latin typeface="Arial" panose="020B0604020202020204" pitchFamily="34" charset="0"/>
              </a:rPr>
              <a:pPr eaLnBrk="1" hangingPunct="1"/>
              <a:t>2</a:t>
            </a:fld>
            <a:endParaRPr lang="en-US" altLang="ja-JP" sz="1200">
              <a:latin typeface="Arial" panose="020B0604020202020204" pitchFamily="34" charset="0"/>
            </a:endParaRPr>
          </a:p>
        </p:txBody>
      </p:sp>
      <p:sp>
        <p:nvSpPr>
          <p:cNvPr id="20483" name="Rectangle 2">
            <a:extLst>
              <a:ext uri="{FF2B5EF4-FFF2-40B4-BE49-F238E27FC236}">
                <a16:creationId xmlns:a16="http://schemas.microsoft.com/office/drawing/2014/main" id="{F61B35DA-B8F3-46C9-B072-0E4D4733C68B}"/>
              </a:ext>
            </a:extLst>
          </p:cNvPr>
          <p:cNvSpPr>
            <a:spLocks noGrp="1" noRot="1" noChangeAspect="1" noChangeArrowheads="1" noTextEdit="1"/>
          </p:cNvSpPr>
          <p:nvPr>
            <p:ph type="sldImg"/>
          </p:nvPr>
        </p:nvSpPr>
        <p:spPr>
          <a:xfrm>
            <a:off x="708025" y="739775"/>
            <a:ext cx="5341938" cy="3698875"/>
          </a:xfrm>
        </p:spPr>
      </p:sp>
      <p:sp>
        <p:nvSpPr>
          <p:cNvPr id="20484" name="Rectangle 3">
            <a:extLst>
              <a:ext uri="{FF2B5EF4-FFF2-40B4-BE49-F238E27FC236}">
                <a16:creationId xmlns:a16="http://schemas.microsoft.com/office/drawing/2014/main" id="{D9269C9A-0DB7-4400-8D7A-65B223B8FE08}"/>
              </a:ext>
            </a:extLst>
          </p:cNvPr>
          <p:cNvSpPr>
            <a:spLocks noGrp="1" noRot="1" noChangeArrowheads="1"/>
          </p:cNvSpPr>
          <p:nvPr>
            <p:ph type="body" idx="1"/>
          </p:nvPr>
        </p:nvSpPr>
        <p:spPr>
          <a:xfrm>
            <a:off x="895350" y="4686300"/>
            <a:ext cx="4945063" cy="44402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GB">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a:extLst>
              <a:ext uri="{FF2B5EF4-FFF2-40B4-BE49-F238E27FC236}">
                <a16:creationId xmlns:a16="http://schemas.microsoft.com/office/drawing/2014/main" id="{19915BEC-8933-4A0B-B822-B313969BB2FC}"/>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3D56B313-1DB6-47F6-8DC4-62C1C63C4B3A}" type="slidenum">
              <a:rPr lang="ja-JP" altLang="en-US" sz="1200">
                <a:latin typeface="Arial" panose="020B0604020202020204" pitchFamily="34" charset="0"/>
              </a:rPr>
              <a:pPr algn="r" eaLnBrk="1" hangingPunct="1"/>
              <a:t>3</a:t>
            </a:fld>
            <a:endParaRPr lang="en-US" altLang="ja-JP" sz="1200">
              <a:latin typeface="Arial" panose="020B0604020202020204" pitchFamily="34" charset="0"/>
            </a:endParaRPr>
          </a:p>
        </p:txBody>
      </p:sp>
      <p:sp>
        <p:nvSpPr>
          <p:cNvPr id="35843" name="Rectangle 2">
            <a:extLst>
              <a:ext uri="{FF2B5EF4-FFF2-40B4-BE49-F238E27FC236}">
                <a16:creationId xmlns:a16="http://schemas.microsoft.com/office/drawing/2014/main" id="{85365885-7F1F-4CC3-AD2D-1DF6CC1E9D84}"/>
              </a:ext>
            </a:extLst>
          </p:cNvPr>
          <p:cNvSpPr>
            <a:spLocks noGrp="1" noRot="1" noChangeAspect="1" noChangeArrowheads="1" noTextEdit="1"/>
          </p:cNvSpPr>
          <p:nvPr>
            <p:ph type="sldImg"/>
          </p:nvPr>
        </p:nvSpPr>
        <p:spPr/>
      </p:sp>
      <p:sp>
        <p:nvSpPr>
          <p:cNvPr id="35844" name="Rectangle 3">
            <a:extLst>
              <a:ext uri="{FF2B5EF4-FFF2-40B4-BE49-F238E27FC236}">
                <a16:creationId xmlns:a16="http://schemas.microsoft.com/office/drawing/2014/main" id="{D39F7EE5-12C7-479A-97EE-09F894458E62}"/>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extLst>
      <p:ext uri="{BB962C8B-B14F-4D97-AF65-F5344CB8AC3E}">
        <p14:creationId xmlns:p14="http://schemas.microsoft.com/office/powerpoint/2010/main" val="2309736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20492603-6FC8-4097-9EBC-D4BF56060D1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fld id="{6D6BF7CA-5AC4-4001-875C-484106B8BFB2}" type="slidenum">
              <a:rPr lang="ja-JP" altLang="en-US" sz="1200">
                <a:latin typeface="Arial" panose="020B0604020202020204" pitchFamily="34" charset="0"/>
              </a:rPr>
              <a:pPr eaLnBrk="1" hangingPunct="1"/>
              <a:t>4</a:t>
            </a:fld>
            <a:endParaRPr lang="en-US" altLang="ja-JP" sz="1200">
              <a:latin typeface="Arial" panose="020B0604020202020204" pitchFamily="34" charset="0"/>
            </a:endParaRPr>
          </a:p>
        </p:txBody>
      </p:sp>
      <p:sp>
        <p:nvSpPr>
          <p:cNvPr id="21507" name="Rectangle 2">
            <a:extLst>
              <a:ext uri="{FF2B5EF4-FFF2-40B4-BE49-F238E27FC236}">
                <a16:creationId xmlns:a16="http://schemas.microsoft.com/office/drawing/2014/main" id="{0F04E975-C785-4CE6-8F90-8E1F6BB9AA57}"/>
              </a:ext>
            </a:extLst>
          </p:cNvPr>
          <p:cNvSpPr>
            <a:spLocks noGrp="1" noRot="1" noChangeAspect="1" noChangeArrowheads="1" noTextEdit="1"/>
          </p:cNvSpPr>
          <p:nvPr>
            <p:ph type="sldImg"/>
          </p:nvPr>
        </p:nvSpPr>
        <p:spPr/>
      </p:sp>
      <p:sp>
        <p:nvSpPr>
          <p:cNvPr id="21508" name="Rectangle 3">
            <a:extLst>
              <a:ext uri="{FF2B5EF4-FFF2-40B4-BE49-F238E27FC236}">
                <a16:creationId xmlns:a16="http://schemas.microsoft.com/office/drawing/2014/main" id="{109DA11C-8721-43A2-ACE7-A9D53D73FE42}"/>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28A35E55-9286-49AF-B52E-494CBF2047AF}"/>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D8CE92EF-4A7E-4179-8DB1-B0846DC4EB22}" type="slidenum">
              <a:rPr lang="ja-JP" altLang="en-US" sz="1200">
                <a:latin typeface="Arial" panose="020B0604020202020204" pitchFamily="34" charset="0"/>
              </a:rPr>
              <a:pPr algn="r" eaLnBrk="1" hangingPunct="1"/>
              <a:t>5</a:t>
            </a:fld>
            <a:endParaRPr lang="en-US" altLang="ja-JP" sz="1200">
              <a:latin typeface="Arial" panose="020B0604020202020204" pitchFamily="34" charset="0"/>
            </a:endParaRPr>
          </a:p>
        </p:txBody>
      </p:sp>
      <p:sp>
        <p:nvSpPr>
          <p:cNvPr id="22531" name="Rectangle 2">
            <a:extLst>
              <a:ext uri="{FF2B5EF4-FFF2-40B4-BE49-F238E27FC236}">
                <a16:creationId xmlns:a16="http://schemas.microsoft.com/office/drawing/2014/main" id="{20BB7A32-0AEE-46BE-B04E-7FBA567D5068}"/>
              </a:ext>
            </a:extLst>
          </p:cNvPr>
          <p:cNvSpPr>
            <a:spLocks noGrp="1" noRot="1" noChangeAspect="1" noChangeArrowheads="1" noTextEdit="1"/>
          </p:cNvSpPr>
          <p:nvPr>
            <p:ph type="sldImg"/>
          </p:nvPr>
        </p:nvSpPr>
        <p:spPr/>
      </p:sp>
      <p:sp>
        <p:nvSpPr>
          <p:cNvPr id="22532" name="Rectangle 3">
            <a:extLst>
              <a:ext uri="{FF2B5EF4-FFF2-40B4-BE49-F238E27FC236}">
                <a16:creationId xmlns:a16="http://schemas.microsoft.com/office/drawing/2014/main" id="{7047C5CB-DE5D-42FE-93C3-51C3F293E0CB}"/>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95B2578C-B5DD-4249-85E3-DC0004BA364B}"/>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54DE7616-4DBA-4FEB-B090-0CDE1F9844A5}" type="slidenum">
              <a:rPr lang="ja-JP" altLang="en-US" sz="1200">
                <a:latin typeface="Arial" panose="020B0604020202020204" pitchFamily="34" charset="0"/>
              </a:rPr>
              <a:pPr algn="r" eaLnBrk="1" hangingPunct="1"/>
              <a:t>6</a:t>
            </a:fld>
            <a:endParaRPr lang="en-US" altLang="ja-JP" sz="1200">
              <a:latin typeface="Arial" panose="020B0604020202020204" pitchFamily="34" charset="0"/>
            </a:endParaRPr>
          </a:p>
        </p:txBody>
      </p:sp>
      <p:sp>
        <p:nvSpPr>
          <p:cNvPr id="24579" name="Rectangle 2">
            <a:extLst>
              <a:ext uri="{FF2B5EF4-FFF2-40B4-BE49-F238E27FC236}">
                <a16:creationId xmlns:a16="http://schemas.microsoft.com/office/drawing/2014/main" id="{F92C7464-E5D7-40E3-B2A4-3D332CC0747A}"/>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9B9F2284-7992-4A6A-9FAE-E5DF5B594FE2}"/>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95B2578C-B5DD-4249-85E3-DC0004BA364B}"/>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54DE7616-4DBA-4FEB-B090-0CDE1F9844A5}" type="slidenum">
              <a:rPr lang="ja-JP" altLang="en-US" sz="1200">
                <a:latin typeface="Arial" panose="020B0604020202020204" pitchFamily="34" charset="0"/>
              </a:rPr>
              <a:pPr algn="r" eaLnBrk="1" hangingPunct="1"/>
              <a:t>7</a:t>
            </a:fld>
            <a:endParaRPr lang="en-US" altLang="ja-JP" sz="1200">
              <a:latin typeface="Arial" panose="020B0604020202020204" pitchFamily="34" charset="0"/>
            </a:endParaRPr>
          </a:p>
        </p:txBody>
      </p:sp>
      <p:sp>
        <p:nvSpPr>
          <p:cNvPr id="24579" name="Rectangle 2">
            <a:extLst>
              <a:ext uri="{FF2B5EF4-FFF2-40B4-BE49-F238E27FC236}">
                <a16:creationId xmlns:a16="http://schemas.microsoft.com/office/drawing/2014/main" id="{F92C7464-E5D7-40E3-B2A4-3D332CC0747A}"/>
              </a:ext>
            </a:extLst>
          </p:cNvPr>
          <p:cNvSpPr>
            <a:spLocks noGrp="1" noRot="1" noChangeAspect="1" noChangeArrowheads="1" noTextEdit="1"/>
          </p:cNvSpPr>
          <p:nvPr>
            <p:ph type="sldImg"/>
          </p:nvPr>
        </p:nvSpPr>
        <p:spPr/>
      </p:sp>
      <p:sp>
        <p:nvSpPr>
          <p:cNvPr id="24580" name="Rectangle 3">
            <a:extLst>
              <a:ext uri="{FF2B5EF4-FFF2-40B4-BE49-F238E27FC236}">
                <a16:creationId xmlns:a16="http://schemas.microsoft.com/office/drawing/2014/main" id="{9B9F2284-7992-4A6A-9FAE-E5DF5B594FE2}"/>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extLst>
      <p:ext uri="{BB962C8B-B14F-4D97-AF65-F5344CB8AC3E}">
        <p14:creationId xmlns:p14="http://schemas.microsoft.com/office/powerpoint/2010/main" val="10867958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E7A9A8AF-B0ED-498A-A11F-0CECB25091BB}"/>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4433A984-F438-49D8-97D5-9974DE46C18D}" type="slidenum">
              <a:rPr lang="ja-JP" altLang="en-US" sz="1200">
                <a:latin typeface="Arial" panose="020B0604020202020204" pitchFamily="34" charset="0"/>
              </a:rPr>
              <a:pPr algn="r" eaLnBrk="1" hangingPunct="1"/>
              <a:t>8</a:t>
            </a:fld>
            <a:endParaRPr lang="en-US" altLang="ja-JP" sz="1200">
              <a:latin typeface="Arial" panose="020B0604020202020204" pitchFamily="34" charset="0"/>
            </a:endParaRPr>
          </a:p>
        </p:txBody>
      </p:sp>
      <p:sp>
        <p:nvSpPr>
          <p:cNvPr id="29699" name="Rectangle 2">
            <a:extLst>
              <a:ext uri="{FF2B5EF4-FFF2-40B4-BE49-F238E27FC236}">
                <a16:creationId xmlns:a16="http://schemas.microsoft.com/office/drawing/2014/main" id="{D35483D4-D134-45D1-807C-C6A1CB7DF181}"/>
              </a:ext>
            </a:extLst>
          </p:cNvPr>
          <p:cNvSpPr>
            <a:spLocks noGrp="1" noRot="1" noChangeAspect="1" noChangeArrowheads="1" noTextEdit="1"/>
          </p:cNvSpPr>
          <p:nvPr>
            <p:ph type="sldImg"/>
          </p:nvPr>
        </p:nvSpPr>
        <p:spPr/>
      </p:sp>
      <p:sp>
        <p:nvSpPr>
          <p:cNvPr id="29700" name="Rectangle 3">
            <a:extLst>
              <a:ext uri="{FF2B5EF4-FFF2-40B4-BE49-F238E27FC236}">
                <a16:creationId xmlns:a16="http://schemas.microsoft.com/office/drawing/2014/main" id="{0AD6E322-6196-4877-BFCA-770514EFDB00}"/>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E7A9A8AF-B0ED-498A-A11F-0CECB25091BB}"/>
              </a:ext>
            </a:extLst>
          </p:cNvPr>
          <p:cNvSpPr txBox="1">
            <a:spLocks noGrp="1" noChangeArrowheads="1"/>
          </p:cNvSpPr>
          <p:nvPr/>
        </p:nvSpPr>
        <p:spPr bwMode="auto">
          <a:xfrm>
            <a:off x="3816350" y="9371013"/>
            <a:ext cx="2917825" cy="49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7" tIns="45711" rIns="91427" bIns="45711" anchor="b"/>
          <a:lstStyle>
            <a:lvl1pPr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defTabSz="922338"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defTabSz="922338"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r" eaLnBrk="1" hangingPunct="1"/>
            <a:fld id="{4433A984-F438-49D8-97D5-9974DE46C18D}" type="slidenum">
              <a:rPr lang="ja-JP" altLang="en-US" sz="1200">
                <a:latin typeface="Arial" panose="020B0604020202020204" pitchFamily="34" charset="0"/>
              </a:rPr>
              <a:pPr algn="r" eaLnBrk="1" hangingPunct="1"/>
              <a:t>9</a:t>
            </a:fld>
            <a:endParaRPr lang="en-US" altLang="ja-JP" sz="1200">
              <a:latin typeface="Arial" panose="020B0604020202020204" pitchFamily="34" charset="0"/>
            </a:endParaRPr>
          </a:p>
        </p:txBody>
      </p:sp>
      <p:sp>
        <p:nvSpPr>
          <p:cNvPr id="29699" name="Rectangle 2">
            <a:extLst>
              <a:ext uri="{FF2B5EF4-FFF2-40B4-BE49-F238E27FC236}">
                <a16:creationId xmlns:a16="http://schemas.microsoft.com/office/drawing/2014/main" id="{D35483D4-D134-45D1-807C-C6A1CB7DF181}"/>
              </a:ext>
            </a:extLst>
          </p:cNvPr>
          <p:cNvSpPr>
            <a:spLocks noGrp="1" noRot="1" noChangeAspect="1" noChangeArrowheads="1" noTextEdit="1"/>
          </p:cNvSpPr>
          <p:nvPr>
            <p:ph type="sldImg"/>
          </p:nvPr>
        </p:nvSpPr>
        <p:spPr/>
      </p:sp>
      <p:sp>
        <p:nvSpPr>
          <p:cNvPr id="29700" name="Rectangle 3">
            <a:extLst>
              <a:ext uri="{FF2B5EF4-FFF2-40B4-BE49-F238E27FC236}">
                <a16:creationId xmlns:a16="http://schemas.microsoft.com/office/drawing/2014/main" id="{0AD6E322-6196-4877-BFCA-770514EFDB00}"/>
              </a:ext>
            </a:extLst>
          </p:cNvPr>
          <p:cNvSpPr>
            <a:spLocks noGrp="1" noRot="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en-US">
              <a:latin typeface="Arial" panose="020B0604020202020204" pitchFamily="34" charset="0"/>
            </a:endParaRPr>
          </a:p>
        </p:txBody>
      </p:sp>
    </p:spTree>
    <p:extLst>
      <p:ext uri="{BB962C8B-B14F-4D97-AF65-F5344CB8AC3E}">
        <p14:creationId xmlns:p14="http://schemas.microsoft.com/office/powerpoint/2010/main" val="2788532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2" name="Text Box 3">
            <a:extLst>
              <a:ext uri="{FF2B5EF4-FFF2-40B4-BE49-F238E27FC236}">
                <a16:creationId xmlns:a16="http://schemas.microsoft.com/office/drawing/2014/main" id="{B94281B3-493C-4D2D-92F1-5FA060856357}"/>
              </a:ext>
            </a:extLst>
          </p:cNvPr>
          <p:cNvSpPr txBox="1">
            <a:spLocks noChangeArrowheads="1"/>
          </p:cNvSpPr>
          <p:nvPr userDrawn="1"/>
        </p:nvSpPr>
        <p:spPr bwMode="auto">
          <a:xfrm>
            <a:off x="9272588" y="6453188"/>
            <a:ext cx="60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ct val="50000"/>
              </a:spcBef>
              <a:buFont typeface="Wingdings" panose="05000000000000000000" pitchFamily="2" charset="2"/>
              <a:buNone/>
            </a:pPr>
            <a:fld id="{58FC14B5-D86D-469A-9D73-C1011092B4FE}" type="slidenum">
              <a:rPr lang="ja-JP" altLang="en-US" sz="1800">
                <a:latin typeface="Meiryo UI" panose="020B0604030504040204" pitchFamily="50" charset="-128"/>
                <a:ea typeface="Meiryo UI" panose="020B0604030504040204" pitchFamily="50" charset="-128"/>
              </a:rPr>
              <a:pPr eaLnBrk="1" hangingPunct="1">
                <a:spcBef>
                  <a:spcPct val="50000"/>
                </a:spcBef>
                <a:buFont typeface="Wingdings" panose="05000000000000000000" pitchFamily="2" charset="2"/>
                <a:buNone/>
              </a:pPr>
              <a:t>‹#›</a:t>
            </a:fld>
            <a:endParaRPr lang="en-US" altLang="ja-JP" sz="1800">
              <a:latin typeface="Meiryo UI" panose="020B0604030504040204" pitchFamily="50" charset="-128"/>
              <a:ea typeface="Meiryo UI" panose="020B0604030504040204" pitchFamily="50" charset="-128"/>
            </a:endParaRPr>
          </a:p>
        </p:txBody>
      </p:sp>
      <p:sp>
        <p:nvSpPr>
          <p:cNvPr id="3" name="Text Box 4">
            <a:extLst>
              <a:ext uri="{FF2B5EF4-FFF2-40B4-BE49-F238E27FC236}">
                <a16:creationId xmlns:a16="http://schemas.microsoft.com/office/drawing/2014/main" id="{59530742-A864-4CBE-AC59-A376D716868B}"/>
              </a:ext>
            </a:extLst>
          </p:cNvPr>
          <p:cNvSpPr txBox="1">
            <a:spLocks noChangeArrowheads="1"/>
          </p:cNvSpPr>
          <p:nvPr userDrawn="1"/>
        </p:nvSpPr>
        <p:spPr bwMode="auto">
          <a:xfrm>
            <a:off x="8706113" y="188913"/>
            <a:ext cx="569388" cy="246221"/>
          </a:xfrm>
          <a:prstGeom prst="rect">
            <a:avLst/>
          </a:prstGeom>
          <a:noFill/>
          <a:ln w="2857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1000">
                <a:solidFill>
                  <a:schemeClr val="tx1"/>
                </a:solidFill>
                <a:latin typeface="ＭＳ Ｐゴシック" charset="-128"/>
                <a:ea typeface="ＭＳ Ｐゴシック" charset="-128"/>
              </a:defRPr>
            </a:lvl1pPr>
            <a:lvl2pPr marL="742950" indent="-285750" eaLnBrk="0" hangingPunct="0">
              <a:defRPr sz="1000">
                <a:solidFill>
                  <a:schemeClr val="tx1"/>
                </a:solidFill>
                <a:latin typeface="ＭＳ Ｐゴシック" charset="-128"/>
                <a:ea typeface="ＭＳ Ｐゴシック" charset="-128"/>
              </a:defRPr>
            </a:lvl2pPr>
            <a:lvl3pPr marL="1143000" indent="-228600" eaLnBrk="0" hangingPunct="0">
              <a:defRPr sz="1000">
                <a:solidFill>
                  <a:schemeClr val="tx1"/>
                </a:solidFill>
                <a:latin typeface="ＭＳ Ｐゴシック" charset="-128"/>
                <a:ea typeface="ＭＳ Ｐゴシック" charset="-128"/>
              </a:defRPr>
            </a:lvl3pPr>
            <a:lvl4pPr marL="1600200" indent="-228600" eaLnBrk="0" hangingPunct="0">
              <a:defRPr sz="1000">
                <a:solidFill>
                  <a:schemeClr val="tx1"/>
                </a:solidFill>
                <a:latin typeface="ＭＳ Ｐゴシック" charset="-128"/>
                <a:ea typeface="ＭＳ Ｐゴシック" charset="-128"/>
              </a:defRPr>
            </a:lvl4pPr>
            <a:lvl5pPr marL="2057400" indent="-228600" eaLnBrk="0" hangingPunct="0">
              <a:defRPr sz="1000">
                <a:solidFill>
                  <a:schemeClr val="tx1"/>
                </a:solidFill>
                <a:latin typeface="ＭＳ Ｐゴシック" charset="-128"/>
                <a:ea typeface="ＭＳ Ｐゴシック" charset="-128"/>
              </a:defRPr>
            </a:lvl5pPr>
            <a:lvl6pPr marL="25146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6pPr>
            <a:lvl7pPr marL="29718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7pPr>
            <a:lvl8pPr marL="34290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8pPr>
            <a:lvl9pPr marL="3886200" indent="-228600" algn="ctr" eaLnBrk="0" fontAlgn="base" hangingPunct="0">
              <a:spcBef>
                <a:spcPct val="0"/>
              </a:spcBef>
              <a:spcAft>
                <a:spcPct val="0"/>
              </a:spcAft>
              <a:defRPr sz="1000">
                <a:solidFill>
                  <a:schemeClr val="tx1"/>
                </a:solidFill>
                <a:latin typeface="ＭＳ Ｐゴシック" charset="-128"/>
                <a:ea typeface="ＭＳ Ｐゴシック" charset="-128"/>
              </a:defRPr>
            </a:lvl9pPr>
          </a:lstStyle>
          <a:p>
            <a:pPr eaLnBrk="1" hangingPunct="1">
              <a:defRPr/>
            </a:pPr>
            <a:r>
              <a:rPr lang="ja-JP" altLang="en-US">
                <a:latin typeface="Meiryo UI" panose="020B0604030504040204" pitchFamily="50" charset="-128"/>
                <a:ea typeface="Meiryo UI" panose="020B0604030504040204" pitchFamily="50" charset="-128"/>
              </a:rPr>
              <a:t>様式２</a:t>
            </a:r>
          </a:p>
        </p:txBody>
      </p:sp>
      <p:sp>
        <p:nvSpPr>
          <p:cNvPr id="4" name="Rectangle 6">
            <a:extLst>
              <a:ext uri="{FF2B5EF4-FFF2-40B4-BE49-F238E27FC236}">
                <a16:creationId xmlns:a16="http://schemas.microsoft.com/office/drawing/2014/main" id="{C38A0CD6-3332-4E10-8BAA-C68A258E5AAA}"/>
              </a:ext>
            </a:extLst>
          </p:cNvPr>
          <p:cNvSpPr>
            <a:spLocks noChangeArrowheads="1"/>
          </p:cNvSpPr>
          <p:nvPr userDrawn="1"/>
        </p:nvSpPr>
        <p:spPr bwMode="auto">
          <a:xfrm>
            <a:off x="742949" y="438530"/>
            <a:ext cx="8418513" cy="1046254"/>
          </a:xfrm>
          <a:prstGeom prst="rect">
            <a:avLst/>
          </a:prstGeom>
          <a:solidFill>
            <a:schemeClr val="bg1">
              <a:lumMod val="95000"/>
              <a:alpha val="55000"/>
            </a:schemeClr>
          </a:solidFill>
          <a:ln>
            <a:noFill/>
          </a:ln>
        </p:spPr>
        <p:txBody>
          <a:bodyPr anchor="ctr"/>
          <a:lstStyle/>
          <a:p>
            <a:pPr eaLnBrk="0" hangingPunct="0">
              <a:defRPr/>
            </a:pPr>
            <a:r>
              <a:rPr lang="ja-JP" altLang="en-US" sz="2000" b="1">
                <a:solidFill>
                  <a:schemeClr val="tx2"/>
                </a:solidFill>
                <a:latin typeface="Meiryo UI" panose="020B0604030504040204" pitchFamily="50" charset="-128"/>
                <a:ea typeface="Meiryo UI" panose="020B0604030504040204" pitchFamily="50" charset="-128"/>
              </a:rPr>
              <a:t>経済産業省</a:t>
            </a:r>
            <a:endParaRPr lang="en-US" altLang="ja-JP" sz="2000" b="1">
              <a:solidFill>
                <a:schemeClr val="tx2"/>
              </a:solidFill>
              <a:latin typeface="Meiryo UI" panose="020B0604030504040204" pitchFamily="50" charset="-128"/>
              <a:ea typeface="Meiryo UI" panose="020B0604030504040204" pitchFamily="50" charset="-128"/>
            </a:endParaRPr>
          </a:p>
          <a:p>
            <a:pPr eaLnBrk="0" hangingPunct="0">
              <a:defRPr/>
            </a:pPr>
            <a:r>
              <a:rPr lang="ja-JP" altLang="en-US" sz="2000" b="1">
                <a:solidFill>
                  <a:schemeClr val="tx2"/>
                </a:solidFill>
                <a:latin typeface="Meiryo UI" panose="020B0604030504040204" pitchFamily="50" charset="-128"/>
                <a:ea typeface="Meiryo UI" panose="020B0604030504040204" pitchFamily="50" charset="-128"/>
              </a:rPr>
              <a:t>令和</a:t>
            </a:r>
            <a:r>
              <a:rPr lang="en-US" altLang="ja-JP" sz="2000" b="1">
                <a:solidFill>
                  <a:schemeClr val="tx2"/>
                </a:solidFill>
                <a:latin typeface="Meiryo UI" panose="020B0604030504040204" pitchFamily="50" charset="-128"/>
                <a:ea typeface="Meiryo UI" panose="020B0604030504040204" pitchFamily="50" charset="-128"/>
              </a:rPr>
              <a:t>7</a:t>
            </a:r>
            <a:r>
              <a:rPr lang="ja-JP" altLang="en-US" sz="2000" b="1">
                <a:solidFill>
                  <a:schemeClr val="tx2"/>
                </a:solidFill>
                <a:latin typeface="Meiryo UI" panose="020B0604030504040204" pitchFamily="50" charset="-128"/>
                <a:ea typeface="Meiryo UI" panose="020B0604030504040204" pitchFamily="50" charset="-128"/>
              </a:rPr>
              <a:t>年度　「産福共創モデル創出事業」　提案書　表紙</a:t>
            </a:r>
          </a:p>
        </p:txBody>
      </p:sp>
    </p:spTree>
    <p:extLst>
      <p:ext uri="{BB962C8B-B14F-4D97-AF65-F5344CB8AC3E}">
        <p14:creationId xmlns:p14="http://schemas.microsoft.com/office/powerpoint/2010/main" val="548766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1600200"/>
            <a:ext cx="8913813"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77534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7263" cy="5851525"/>
          </a:xfrm>
          <a:prstGeom prst="rect">
            <a:avLst/>
          </a:prstGeo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8"/>
            <a:ext cx="6534150" cy="5851525"/>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724411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300" y="274638"/>
            <a:ext cx="8913813" cy="5851525"/>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306232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
        <p:nvSpPr>
          <p:cNvPr id="3" name="コンテンツ プレースホルダ 2"/>
          <p:cNvSpPr>
            <a:spLocks noGrp="1"/>
          </p:cNvSpPr>
          <p:nvPr>
            <p:ph idx="1"/>
          </p:nvPr>
        </p:nvSpPr>
        <p:spPr>
          <a:xfrm>
            <a:off x="495300" y="1600200"/>
            <a:ext cx="8913813" cy="4525963"/>
          </a:xfrm>
          <a:prstGeom prst="rect">
            <a:avLst/>
          </a:prstGeo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9003679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18512" cy="1362075"/>
          </a:xfrm>
          <a:prstGeom prst="rect">
            <a:avLst/>
          </a:prstGeo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638" y="2906713"/>
            <a:ext cx="8418512"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3921807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0"/>
            <a:ext cx="4379913"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7613"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424186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0788"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0788"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909860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3813" cy="1143000"/>
          </a:xfrm>
          <a:prstGeom prst="rect">
            <a:avLst/>
          </a:prstGeom>
        </p:spPr>
        <p:txBody>
          <a:bodyPr/>
          <a:lstStyle/>
          <a:p>
            <a:r>
              <a:rPr lang="ja-JP" altLang="en-US"/>
              <a:t>マスタ タイトルの書式設定</a:t>
            </a:r>
          </a:p>
        </p:txBody>
      </p:sp>
    </p:spTree>
    <p:extLst>
      <p:ext uri="{BB962C8B-B14F-4D97-AF65-F5344CB8AC3E}">
        <p14:creationId xmlns:p14="http://schemas.microsoft.com/office/powerpoint/2010/main" val="905440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0370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1913"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3847670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2012"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2012"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2012"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959454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Line 2">
            <a:extLst>
              <a:ext uri="{FF2B5EF4-FFF2-40B4-BE49-F238E27FC236}">
                <a16:creationId xmlns:a16="http://schemas.microsoft.com/office/drawing/2014/main" id="{DCB37E4A-D41B-4EBA-A3A3-92D6ECB34898}"/>
              </a:ext>
            </a:extLst>
          </p:cNvPr>
          <p:cNvSpPr>
            <a:spLocks noChangeShapeType="1"/>
          </p:cNvSpPr>
          <p:nvPr userDrawn="1"/>
        </p:nvSpPr>
        <p:spPr bwMode="auto">
          <a:xfrm>
            <a:off x="0" y="762000"/>
            <a:ext cx="9906000" cy="0"/>
          </a:xfrm>
          <a:prstGeom prst="line">
            <a:avLst/>
          </a:prstGeom>
          <a:noFill/>
          <a:ln w="127000" cmpd="thickThin">
            <a:solidFill>
              <a:srgbClr val="000080"/>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027" name="Text Box 3">
            <a:extLst>
              <a:ext uri="{FF2B5EF4-FFF2-40B4-BE49-F238E27FC236}">
                <a16:creationId xmlns:a16="http://schemas.microsoft.com/office/drawing/2014/main" id="{4D113C2E-9CB7-4193-A383-76CDE241C943}"/>
              </a:ext>
            </a:extLst>
          </p:cNvPr>
          <p:cNvSpPr txBox="1">
            <a:spLocks noChangeArrowheads="1"/>
          </p:cNvSpPr>
          <p:nvPr userDrawn="1"/>
        </p:nvSpPr>
        <p:spPr bwMode="auto">
          <a:xfrm>
            <a:off x="9272588" y="6453188"/>
            <a:ext cx="6096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spcBef>
                <a:spcPct val="50000"/>
              </a:spcBef>
              <a:buFont typeface="Wingdings" panose="05000000000000000000" pitchFamily="2" charset="2"/>
              <a:buNone/>
            </a:pPr>
            <a:fld id="{292F0BE0-A0F7-46EF-A481-AD12658E2BF3}" type="slidenum">
              <a:rPr lang="ja-JP" altLang="en-US" sz="1800" smtClean="0">
                <a:latin typeface="Meiryo UI" panose="020B0604030504040204" pitchFamily="50" charset="-128"/>
                <a:ea typeface="Meiryo UI" panose="020B0604030504040204" pitchFamily="50" charset="-128"/>
              </a:rPr>
              <a:pPr eaLnBrk="1" hangingPunct="1">
                <a:spcBef>
                  <a:spcPct val="50000"/>
                </a:spcBef>
                <a:buFont typeface="Wingdings" panose="05000000000000000000" pitchFamily="2" charset="2"/>
                <a:buNone/>
              </a:pPr>
              <a:t>‹#›</a:t>
            </a:fld>
            <a:endParaRPr lang="en-US" altLang="ja-JP" sz="1800">
              <a:latin typeface="Meiryo UI" panose="020B0604030504040204" pitchFamily="50" charset="-128"/>
              <a:ea typeface="Meiryo UI" panose="020B0604030504040204" pitchFamily="50" charset="-128"/>
            </a:endParaRPr>
          </a:p>
        </p:txBody>
      </p:sp>
    </p:spTree>
  </p:cSld>
  <p:clrMap bg1="lt1" tx1="dk1" bg2="lt2" tx2="dk2" accent1="accent1" accent2="accent2" accent3="accent3" accent4="accent4" accent5="accent5" accent6="accent6" hlink="hlink" folHlink="folHlink"/>
  <p:sldLayoutIdLst>
    <p:sldLayoutId id="2147483790"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50" charset="-128"/>
        </a:defRPr>
      </a:lvl2pPr>
      <a:lvl3pPr algn="ctr" rtl="0" eaLnBrk="0" fontAlgn="base" hangingPunct="0">
        <a:spcBef>
          <a:spcPct val="0"/>
        </a:spcBef>
        <a:spcAft>
          <a:spcPct val="0"/>
        </a:spcAft>
        <a:defRPr sz="4400">
          <a:solidFill>
            <a:schemeClr val="tx2"/>
          </a:solidFill>
          <a:latin typeface="Arial" charset="0"/>
          <a:ea typeface="ＭＳ Ｐゴシック" pitchFamily="50" charset="-128"/>
        </a:defRPr>
      </a:lvl3pPr>
      <a:lvl4pPr algn="ctr" rtl="0" eaLnBrk="0" fontAlgn="base" hangingPunct="0">
        <a:spcBef>
          <a:spcPct val="0"/>
        </a:spcBef>
        <a:spcAft>
          <a:spcPct val="0"/>
        </a:spcAft>
        <a:defRPr sz="4400">
          <a:solidFill>
            <a:schemeClr val="tx2"/>
          </a:solidFill>
          <a:latin typeface="Arial" charset="0"/>
          <a:ea typeface="ＭＳ Ｐゴシック" pitchFamily="50" charset="-128"/>
        </a:defRPr>
      </a:lvl4pPr>
      <a:lvl5pPr algn="ctr" rtl="0" eaLnBrk="0" fontAlgn="base" hangingPunct="0">
        <a:spcBef>
          <a:spcPct val="0"/>
        </a:spcBef>
        <a:spcAft>
          <a:spcPct val="0"/>
        </a:spcAft>
        <a:defRPr sz="4400">
          <a:solidFill>
            <a:schemeClr val="tx2"/>
          </a:solidFill>
          <a:latin typeface="Arial" charset="0"/>
          <a:ea typeface="ＭＳ Ｐゴシック" pitchFamily="50" charset="-128"/>
        </a:defRPr>
      </a:lvl5pPr>
      <a:lvl6pPr marL="457200" algn="ctr" rtl="0" fontAlgn="base">
        <a:spcBef>
          <a:spcPct val="0"/>
        </a:spcBef>
        <a:spcAft>
          <a:spcPct val="0"/>
        </a:spcAft>
        <a:defRPr sz="4400">
          <a:solidFill>
            <a:schemeClr val="tx2"/>
          </a:solidFill>
          <a:latin typeface="Arial" charset="0"/>
          <a:ea typeface="ＭＳ Ｐゴシック" pitchFamily="50" charset="-128"/>
        </a:defRPr>
      </a:lvl6pPr>
      <a:lvl7pPr marL="914400" algn="ctr" rtl="0" fontAlgn="base">
        <a:spcBef>
          <a:spcPct val="0"/>
        </a:spcBef>
        <a:spcAft>
          <a:spcPct val="0"/>
        </a:spcAft>
        <a:defRPr sz="4400">
          <a:solidFill>
            <a:schemeClr val="tx2"/>
          </a:solidFill>
          <a:latin typeface="Arial" charset="0"/>
          <a:ea typeface="ＭＳ Ｐゴシック" pitchFamily="50" charset="-128"/>
        </a:defRPr>
      </a:lvl7pPr>
      <a:lvl8pPr marL="1371600" algn="ctr" rtl="0" fontAlgn="base">
        <a:spcBef>
          <a:spcPct val="0"/>
        </a:spcBef>
        <a:spcAft>
          <a:spcPct val="0"/>
        </a:spcAft>
        <a:defRPr sz="4400">
          <a:solidFill>
            <a:schemeClr val="tx2"/>
          </a:solidFill>
          <a:latin typeface="Arial" charset="0"/>
          <a:ea typeface="ＭＳ Ｐゴシック" pitchFamily="50" charset="-128"/>
        </a:defRPr>
      </a:lvl8pPr>
      <a:lvl9pPr marL="1828800" algn="ctr" rtl="0" fontAlgn="base">
        <a:spcBef>
          <a:spcPct val="0"/>
        </a:spcBef>
        <a:spcAft>
          <a:spcPct val="0"/>
        </a:spcAft>
        <a:defRPr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1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D17B3C1F-B986-4F21-90F3-A4888C7A9A9F}"/>
              </a:ext>
            </a:extLst>
          </p:cNvPr>
          <p:cNvSpPr txBox="1">
            <a:spLocks noChangeArrowheads="1"/>
          </p:cNvSpPr>
          <p:nvPr/>
        </p:nvSpPr>
        <p:spPr bwMode="auto">
          <a:xfrm>
            <a:off x="0" y="333375"/>
            <a:ext cx="9906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lang="zh-TW" altLang="en-US" sz="1600">
                <a:latin typeface="Meiryo UI" panose="020B0604030504040204" pitchFamily="50" charset="-128"/>
                <a:ea typeface="Meiryo UI" panose="020B0604030504040204" pitchFamily="50" charset="-128"/>
              </a:rPr>
              <a:t>提案書（様式</a:t>
            </a:r>
            <a:r>
              <a:rPr lang="en-US" altLang="ja-JP" sz="1600">
                <a:latin typeface="Meiryo UI" panose="020B0604030504040204" pitchFamily="50" charset="-128"/>
                <a:ea typeface="Meiryo UI" panose="020B0604030504040204" pitchFamily="50" charset="-128"/>
              </a:rPr>
              <a:t>2</a:t>
            </a:r>
            <a:r>
              <a:rPr lang="zh-TW" altLang="en-US" sz="1600">
                <a:latin typeface="Meiryo UI" panose="020B0604030504040204" pitchFamily="50" charset="-128"/>
                <a:ea typeface="Meiryo UI" panose="020B0604030504040204" pitchFamily="50" charset="-128"/>
              </a:rPr>
              <a:t>）</a:t>
            </a:r>
            <a:r>
              <a:rPr lang="ja-JP" altLang="en-US" sz="1600">
                <a:latin typeface="Meiryo UI" panose="020B0604030504040204" pitchFamily="50" charset="-128"/>
                <a:ea typeface="Meiryo UI" panose="020B0604030504040204" pitchFamily="50" charset="-128"/>
              </a:rPr>
              <a:t>　作成にあたっての留意点</a:t>
            </a:r>
          </a:p>
        </p:txBody>
      </p:sp>
      <p:sp>
        <p:nvSpPr>
          <p:cNvPr id="6" name="Rectangle 7">
            <a:extLst>
              <a:ext uri="{FF2B5EF4-FFF2-40B4-BE49-F238E27FC236}">
                <a16:creationId xmlns:a16="http://schemas.microsoft.com/office/drawing/2014/main" id="{55D06705-1770-400D-88AC-C41B58DD72C9}"/>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7" name="Rectangle 8">
            <a:extLst>
              <a:ext uri="{FF2B5EF4-FFF2-40B4-BE49-F238E27FC236}">
                <a16:creationId xmlns:a16="http://schemas.microsoft.com/office/drawing/2014/main" id="{070EA95C-4438-4A71-9148-7531C3953E77}"/>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endParaRPr kumimoji="1" lang="ja-JP" altLang="en-US" sz="1600">
              <a:latin typeface="Meiryo UI" panose="020B0604030504040204" pitchFamily="50" charset="-128"/>
              <a:ea typeface="Meiryo UI" panose="020B0604030504040204" pitchFamily="50" charset="-128"/>
            </a:endParaRPr>
          </a:p>
        </p:txBody>
      </p:sp>
      <p:sp>
        <p:nvSpPr>
          <p:cNvPr id="8" name="Rectangle 9">
            <a:extLst>
              <a:ext uri="{FF2B5EF4-FFF2-40B4-BE49-F238E27FC236}">
                <a16:creationId xmlns:a16="http://schemas.microsoft.com/office/drawing/2014/main" id="{583A3B3A-045E-4149-BD9E-002C1E807E6D}"/>
              </a:ext>
            </a:extLst>
          </p:cNvPr>
          <p:cNvSpPr>
            <a:spLocks noChangeArrowheads="1"/>
          </p:cNvSpPr>
          <p:nvPr/>
        </p:nvSpPr>
        <p:spPr bwMode="auto">
          <a:xfrm>
            <a:off x="128588" y="1627188"/>
            <a:ext cx="9648825" cy="4897437"/>
          </a:xfrm>
          <a:prstGeom prst="rect">
            <a:avLst/>
          </a:prstGeom>
          <a:solidFill>
            <a:schemeClr val="bg1"/>
          </a:solidFill>
          <a:ln w="28575" algn="ctr">
            <a:solidFill>
              <a:srgbClr val="FF0000"/>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lvl="1" algn="l" eaLnBrk="1" hangingPunct="1">
              <a:buFont typeface="Wingdings" panose="05000000000000000000" pitchFamily="2" charset="2"/>
              <a:buChar char="ü"/>
            </a:pPr>
            <a:endParaRPr kumimoji="1" lang="en-US" altLang="ja-JP" sz="1400">
              <a:latin typeface="Meiryo UI" panose="020B0604030504040204" pitchFamily="50" charset="-128"/>
              <a:ea typeface="Meiryo UI" panose="020B0604030504040204" pitchFamily="50" charset="-128"/>
            </a:endParaRPr>
          </a:p>
          <a:p>
            <a:pPr marL="457200" lvl="1" indent="0" algn="l" eaLnBrk="1" hangingPunct="1"/>
            <a:endParaRPr kumimoji="1" lang="en-US" altLang="ja-JP" sz="1400">
              <a:latin typeface="Meiryo UI" panose="020B0604030504040204" pitchFamily="50" charset="-128"/>
              <a:ea typeface="Meiryo UI" panose="020B0604030504040204" pitchFamily="50" charset="-128"/>
            </a:endParaRPr>
          </a:p>
          <a:p>
            <a:pPr marL="0" indent="0" algn="l" eaLnBrk="1" hangingPunct="1">
              <a:spcBef>
                <a:spcPct val="30000"/>
              </a:spcBef>
            </a:pPr>
            <a:endParaRPr kumimoji="1" lang="en-US" altLang="ja-JP" sz="1400">
              <a:latin typeface="Meiryo UI" panose="020B0604030504040204" pitchFamily="50" charset="-128"/>
              <a:ea typeface="Meiryo UI" panose="020B0604030504040204" pitchFamily="50" charset="-128"/>
            </a:endParaRPr>
          </a:p>
        </p:txBody>
      </p:sp>
      <p:sp>
        <p:nvSpPr>
          <p:cNvPr id="4" name="AutoShape 10">
            <a:extLst>
              <a:ext uri="{FF2B5EF4-FFF2-40B4-BE49-F238E27FC236}">
                <a16:creationId xmlns:a16="http://schemas.microsoft.com/office/drawing/2014/main" id="{401EA483-004B-E4F9-4467-9B3DCB4FE427}"/>
              </a:ext>
            </a:extLst>
          </p:cNvPr>
          <p:cNvSpPr>
            <a:spLocks noChangeArrowheads="1"/>
          </p:cNvSpPr>
          <p:nvPr/>
        </p:nvSpPr>
        <p:spPr bwMode="auto">
          <a:xfrm>
            <a:off x="2082898" y="865452"/>
            <a:ext cx="5028195"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（当該頁で記載した内容を、端的に示すメッセージを記載ください）</a:t>
            </a:r>
          </a:p>
        </p:txBody>
      </p:sp>
      <p:sp>
        <p:nvSpPr>
          <p:cNvPr id="5" name="AutoShape 10">
            <a:extLst>
              <a:ext uri="{FF2B5EF4-FFF2-40B4-BE49-F238E27FC236}">
                <a16:creationId xmlns:a16="http://schemas.microsoft.com/office/drawing/2014/main" id="{30BB2416-D2F5-44D0-176F-BAA1D0EDF7C6}"/>
              </a:ext>
            </a:extLst>
          </p:cNvPr>
          <p:cNvSpPr>
            <a:spLocks noChangeArrowheads="1"/>
          </p:cNvSpPr>
          <p:nvPr/>
        </p:nvSpPr>
        <p:spPr bwMode="auto">
          <a:xfrm>
            <a:off x="412298" y="2381327"/>
            <a:ext cx="8523513" cy="3301016"/>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buFontTx/>
              <a:buChar char="•"/>
            </a:pPr>
            <a:r>
              <a:rPr lang="ja-JP" altLang="en-US" sz="1400">
                <a:latin typeface="Meiryo UI" panose="020B0604030504040204" pitchFamily="50" charset="-128"/>
                <a:ea typeface="Meiryo UI" panose="020B0604030504040204" pitchFamily="50" charset="-128"/>
              </a:rPr>
              <a:t>提案書内の黄色枠には、作成時のポイントや注意事項を記載しています。提出時には削除してください。</a:t>
            </a:r>
            <a:endParaRPr lang="en-US" altLang="ja-JP" sz="1400">
              <a:latin typeface="Meiryo UI" panose="020B0604030504040204" pitchFamily="50" charset="-128"/>
              <a:ea typeface="Meiryo UI" panose="020B0604030504040204" pitchFamily="50" charset="-128"/>
            </a:endParaRPr>
          </a:p>
          <a:p>
            <a:pPr algn="l" eaLnBrk="1" hangingPunct="1">
              <a:buFontTx/>
              <a:buChar char="•"/>
            </a:pPr>
            <a:endParaRPr lang="en-US" altLang="ja-JP" sz="1400">
              <a:latin typeface="Meiryo UI" panose="020B0604030504040204" pitchFamily="50" charset="-128"/>
              <a:ea typeface="Meiryo UI" panose="020B0604030504040204" pitchFamily="50" charset="-128"/>
            </a:endParaRPr>
          </a:p>
          <a:p>
            <a:pPr algn="l" eaLnBrk="1" hangingPunct="1">
              <a:buFontTx/>
              <a:buChar char="•"/>
            </a:pPr>
            <a:r>
              <a:rPr lang="en-US" altLang="ja-JP" sz="1400">
                <a:latin typeface="Meiryo UI" panose="020B0604030504040204" pitchFamily="50" charset="-128"/>
                <a:ea typeface="Meiryo UI" panose="020B0604030504040204" pitchFamily="50" charset="-128"/>
              </a:rPr>
              <a:t>A4</a:t>
            </a:r>
            <a:r>
              <a:rPr lang="ja-JP" altLang="en-US" sz="1400">
                <a:latin typeface="Meiryo UI" panose="020B0604030504040204" pitchFamily="50" charset="-128"/>
                <a:ea typeface="Meiryo UI" panose="020B0604030504040204" pitchFamily="50" charset="-128"/>
              </a:rPr>
              <a:t>サイズ用紙、横置き、</a:t>
            </a:r>
            <a:r>
              <a:rPr lang="en-US" altLang="ja-JP" sz="1400">
                <a:latin typeface="Meiryo UI" panose="020B0604030504040204" pitchFamily="50" charset="-128"/>
                <a:ea typeface="Meiryo UI" panose="020B0604030504040204" pitchFamily="50" charset="-128"/>
              </a:rPr>
              <a:t>Microsoft PowerPoint</a:t>
            </a:r>
            <a:r>
              <a:rPr lang="ja-JP" altLang="en-US" sz="1400">
                <a:latin typeface="Meiryo UI" panose="020B0604030504040204" pitchFamily="50" charset="-128"/>
                <a:ea typeface="Meiryo UI" panose="020B0604030504040204" pitchFamily="50" charset="-128"/>
              </a:rPr>
              <a:t>を使用し、表紙（次頁）を含め</a:t>
            </a:r>
            <a:r>
              <a:rPr lang="en-US" altLang="ja-JP" sz="1400" b="1" u="sng">
                <a:latin typeface="Meiryo UI" panose="020B0604030504040204" pitchFamily="50" charset="-128"/>
                <a:ea typeface="Meiryo UI" panose="020B0604030504040204" pitchFamily="50" charset="-128"/>
              </a:rPr>
              <a:t>15</a:t>
            </a:r>
            <a:r>
              <a:rPr lang="ja-JP" altLang="en-US" sz="1400" b="1" u="sng">
                <a:latin typeface="Meiryo UI" panose="020B0604030504040204" pitchFamily="50" charset="-128"/>
                <a:ea typeface="Meiryo UI" panose="020B0604030504040204" pitchFamily="50" charset="-128"/>
              </a:rPr>
              <a:t>頁以内</a:t>
            </a:r>
            <a:r>
              <a:rPr lang="ja-JP" altLang="en-US" sz="1400">
                <a:latin typeface="Meiryo UI" panose="020B0604030504040204" pitchFamily="50" charset="-128"/>
                <a:ea typeface="Meiryo UI" panose="020B0604030504040204" pitchFamily="50" charset="-128"/>
              </a:rPr>
              <a:t>で作成して下さい。</a:t>
            </a:r>
          </a:p>
          <a:p>
            <a:pPr algn="l" eaLnBrk="1" hangingPunct="1">
              <a:buFontTx/>
              <a:buChar char="•"/>
            </a:pPr>
            <a:endParaRPr lang="ja-JP" altLang="en-US" sz="1400">
              <a:latin typeface="Meiryo UI" panose="020B0604030504040204" pitchFamily="50" charset="-128"/>
              <a:ea typeface="Meiryo UI" panose="020B0604030504040204" pitchFamily="50" charset="-128"/>
            </a:endParaRPr>
          </a:p>
          <a:p>
            <a:pPr algn="l" eaLnBrk="1" hangingPunct="1">
              <a:buFontTx/>
              <a:buChar char="•"/>
            </a:pPr>
            <a:r>
              <a:rPr lang="ja-JP" altLang="en-US" sz="1400">
                <a:latin typeface="Meiryo UI" panose="020B0604030504040204" pitchFamily="50" charset="-128"/>
                <a:ea typeface="Meiryo UI" panose="020B0604030504040204" pitchFamily="50" charset="-128"/>
              </a:rPr>
              <a:t>第三者が読んで内容が把握できるレベルでの表現を心がけて下さい。</a:t>
            </a:r>
          </a:p>
          <a:p>
            <a:pPr algn="l" eaLnBrk="1" hangingPunct="1">
              <a:buFontTx/>
              <a:buChar char="•"/>
            </a:pPr>
            <a:endParaRPr lang="ja-JP" altLang="en-US" sz="1400">
              <a:latin typeface="Meiryo UI" panose="020B0604030504040204" pitchFamily="50" charset="-128"/>
              <a:ea typeface="Meiryo UI" panose="020B0604030504040204" pitchFamily="50" charset="-128"/>
            </a:endParaRPr>
          </a:p>
          <a:p>
            <a:pPr algn="l" eaLnBrk="1" hangingPunct="1">
              <a:buFontTx/>
              <a:buChar char="•"/>
            </a:pPr>
            <a:r>
              <a:rPr lang="ja-JP" altLang="en-US" sz="1400" u="sng">
                <a:latin typeface="Meiryo UI" panose="020B0604030504040204" pitchFamily="50" charset="-128"/>
                <a:ea typeface="Meiryo UI" panose="020B0604030504040204" pitchFamily="50" charset="-128"/>
              </a:rPr>
              <a:t>応募書類（様式</a:t>
            </a:r>
            <a:r>
              <a:rPr lang="en-US" altLang="ja-JP" sz="1400" u="sng">
                <a:latin typeface="Meiryo UI" panose="020B0604030504040204" pitchFamily="50" charset="-128"/>
                <a:ea typeface="Meiryo UI" panose="020B0604030504040204" pitchFamily="50" charset="-128"/>
              </a:rPr>
              <a:t>2</a:t>
            </a:r>
            <a:r>
              <a:rPr lang="ja-JP" altLang="en-US" sz="1400" u="sng">
                <a:latin typeface="Meiryo UI" panose="020B0604030504040204" pitchFamily="50" charset="-128"/>
                <a:ea typeface="Meiryo UI" panose="020B0604030504040204" pitchFamily="50" charset="-128"/>
              </a:rPr>
              <a:t>）は、</a:t>
            </a:r>
            <a:r>
              <a:rPr lang="en-US" altLang="ja-JP" sz="1400" u="sng">
                <a:latin typeface="Meiryo UI" panose="020B0604030504040204" pitchFamily="50" charset="-128"/>
                <a:ea typeface="Meiryo UI" panose="020B0604030504040204" pitchFamily="50" charset="-128"/>
              </a:rPr>
              <a:t>Microsoft </a:t>
            </a:r>
            <a:r>
              <a:rPr lang="en-US" altLang="ja-JP" sz="1400" u="sng" err="1">
                <a:latin typeface="Meiryo UI" panose="020B0604030504040204" pitchFamily="50" charset="-128"/>
                <a:ea typeface="Meiryo UI" panose="020B0604030504040204" pitchFamily="50" charset="-128"/>
              </a:rPr>
              <a:t>PowerPoint（拡張子が</a:t>
            </a:r>
            <a:r>
              <a:rPr lang="en-US" altLang="ja-JP" sz="1400" u="sng">
                <a:latin typeface="Meiryo UI" panose="020B0604030504040204" pitchFamily="50" charset="-128"/>
                <a:ea typeface="Meiryo UI" panose="020B0604030504040204" pitchFamily="50" charset="-128"/>
              </a:rPr>
              <a:t>「.</a:t>
            </a:r>
            <a:r>
              <a:rPr lang="en-US" altLang="ja-JP" sz="1400" u="sng" err="1">
                <a:latin typeface="Meiryo UI" panose="020B0604030504040204" pitchFamily="50" charset="-128"/>
                <a:ea typeface="Meiryo UI" panose="020B0604030504040204" pitchFamily="50" charset="-128"/>
              </a:rPr>
              <a:t>ppt」か</a:t>
            </a:r>
            <a:r>
              <a:rPr lang="en-US" altLang="ja-JP" sz="1400" u="sng">
                <a:latin typeface="Meiryo UI" panose="020B0604030504040204" pitchFamily="50" charset="-128"/>
                <a:ea typeface="Meiryo UI" panose="020B0604030504040204" pitchFamily="50" charset="-128"/>
              </a:rPr>
              <a:t>「.</a:t>
            </a:r>
            <a:r>
              <a:rPr lang="en-US" altLang="ja-JP" sz="1400" u="sng" err="1">
                <a:latin typeface="Meiryo UI" panose="020B0604030504040204" pitchFamily="50" charset="-128"/>
                <a:ea typeface="Meiryo UI" panose="020B0604030504040204" pitchFamily="50" charset="-128"/>
              </a:rPr>
              <a:t>pptx」のもの</a:t>
            </a:r>
            <a:r>
              <a:rPr lang="en-US" altLang="ja-JP" sz="1400" u="sng">
                <a:latin typeface="Meiryo UI" panose="020B0604030504040204" pitchFamily="50" charset="-128"/>
                <a:ea typeface="Meiryo UI" panose="020B0604030504040204" pitchFamily="50" charset="-128"/>
              </a:rPr>
              <a:t>）</a:t>
            </a:r>
            <a:r>
              <a:rPr lang="ja-JP" altLang="en-US" sz="1400" u="sng">
                <a:latin typeface="Meiryo UI" panose="020B0604030504040204" pitchFamily="50" charset="-128"/>
                <a:ea typeface="Meiryo UI" panose="020B0604030504040204" pitchFamily="50" charset="-128"/>
              </a:rPr>
              <a:t>、</a:t>
            </a:r>
            <a:br>
              <a:rPr lang="en-US" altLang="ja-JP" sz="1400" u="sng">
                <a:latin typeface="Meiryo UI" panose="020B0604030504040204" pitchFamily="50" charset="-128"/>
                <a:ea typeface="Meiryo UI" panose="020B0604030504040204" pitchFamily="50" charset="-128"/>
              </a:rPr>
            </a:br>
            <a:r>
              <a:rPr lang="en-US" altLang="ja-JP" sz="1400" u="sng" err="1">
                <a:latin typeface="Meiryo UI" panose="020B0604030504040204" pitchFamily="50" charset="-128"/>
                <a:ea typeface="Meiryo UI" panose="020B0604030504040204" pitchFamily="50" charset="-128"/>
              </a:rPr>
              <a:t>また、PDF形式に変換したファイルについても</a:t>
            </a:r>
            <a:r>
              <a:rPr lang="en-US" altLang="ja-JP" sz="1400" u="sng">
                <a:latin typeface="Meiryo UI" panose="020B0604030504040204" pitchFamily="50" charset="-128"/>
                <a:ea typeface="Meiryo UI" panose="020B0604030504040204" pitchFamily="50" charset="-128"/>
              </a:rPr>
              <a:t>、</a:t>
            </a:r>
            <a:r>
              <a:rPr lang="ja-JP" altLang="en-US" sz="1400" u="sng">
                <a:latin typeface="Meiryo UI" panose="020B0604030504040204" pitchFamily="50" charset="-128"/>
                <a:ea typeface="Meiryo UI" panose="020B0604030504040204" pitchFamily="50" charset="-128"/>
              </a:rPr>
              <a:t>メール</a:t>
            </a:r>
            <a:r>
              <a:rPr lang="en-US" altLang="ja-JP" sz="1400" u="sng">
                <a:latin typeface="Meiryo UI" panose="020B0604030504040204" pitchFamily="50" charset="-128"/>
                <a:ea typeface="Meiryo UI" panose="020B0604030504040204" pitchFamily="50" charset="-128"/>
              </a:rPr>
              <a:t>に</a:t>
            </a:r>
            <a:r>
              <a:rPr lang="ja-JP" altLang="en-US" sz="1400" u="sng">
                <a:latin typeface="Meiryo UI" panose="020B0604030504040204" pitchFamily="50" charset="-128"/>
                <a:ea typeface="Meiryo UI" panose="020B0604030504040204" pitchFamily="50" charset="-128"/>
              </a:rPr>
              <a:t>て</a:t>
            </a:r>
            <a:r>
              <a:rPr lang="en-US" altLang="ja-JP" sz="1400" u="sng" err="1">
                <a:latin typeface="Meiryo UI" panose="020B0604030504040204" pitchFamily="50" charset="-128"/>
                <a:ea typeface="Meiryo UI" panose="020B0604030504040204" pitchFamily="50" charset="-128"/>
              </a:rPr>
              <a:t>提出して下さい</a:t>
            </a:r>
            <a:r>
              <a:rPr lang="en-US" altLang="ja-JP" sz="1400" u="sng">
                <a:latin typeface="Meiryo UI" panose="020B0604030504040204" pitchFamily="50" charset="-128"/>
                <a:ea typeface="Meiryo UI" panose="020B0604030504040204" pitchFamily="50" charset="-128"/>
              </a:rPr>
              <a:t>。</a:t>
            </a:r>
          </a:p>
          <a:p>
            <a:pPr algn="l" eaLnBrk="1" hangingPunct="1"/>
            <a:endParaRPr kumimoji="1" lang="en-US" altLang="ja-JP" sz="1400" u="sng">
              <a:latin typeface="Meiryo UI" panose="020B0604030504040204" pitchFamily="50" charset="-128"/>
              <a:ea typeface="Meiryo UI" panose="020B0604030504040204" pitchFamily="50" charset="-128"/>
            </a:endParaRPr>
          </a:p>
          <a:p>
            <a:pPr algn="l" eaLnBrk="1" hangingPunct="1">
              <a:buFontTx/>
              <a:buChar char="•"/>
            </a:pPr>
            <a:r>
              <a:rPr kumimoji="1" lang="ja-JP" altLang="en-US" sz="1400">
                <a:latin typeface="Meiryo UI" panose="020B0604030504040204" pitchFamily="50" charset="-128"/>
                <a:ea typeface="Meiryo UI" panose="020B0604030504040204" pitchFamily="50" charset="-128"/>
              </a:rPr>
              <a:t>使用するフォント、フォントサイズ</a:t>
            </a:r>
            <a:endParaRPr kumimoji="1" lang="en-US" altLang="ja-JP" sz="1400">
              <a:latin typeface="Meiryo UI" panose="020B0604030504040204" pitchFamily="50" charset="-128"/>
              <a:ea typeface="Meiryo UI" panose="020B0604030504040204" pitchFamily="50" charset="-128"/>
            </a:endParaRPr>
          </a:p>
          <a:p>
            <a:pPr lvl="1" algn="l" eaLnBrk="1" hangingPunct="1">
              <a:buFont typeface="Wingdings" panose="05000000000000000000" pitchFamily="2" charset="2"/>
              <a:buChar char="ü"/>
            </a:pPr>
            <a:r>
              <a:rPr kumimoji="1" lang="ja-JP" altLang="en-US" sz="1400">
                <a:latin typeface="Meiryo UI" panose="020B0604030504040204" pitchFamily="50" charset="-128"/>
                <a:ea typeface="Meiryo UI" panose="020B0604030504040204" pitchFamily="50" charset="-128"/>
              </a:rPr>
              <a:t>使用するフォント：</a:t>
            </a:r>
            <a:r>
              <a:rPr kumimoji="1" lang="en-US" altLang="ja-JP" sz="1400" err="1">
                <a:latin typeface="Meiryo UI" panose="020B0604030504040204" pitchFamily="50" charset="-128"/>
                <a:ea typeface="Meiryo UI" panose="020B0604030504040204" pitchFamily="50" charset="-128"/>
              </a:rPr>
              <a:t>Meiryo</a:t>
            </a:r>
            <a:r>
              <a:rPr kumimoji="1" lang="en-US" altLang="ja-JP" sz="1400">
                <a:latin typeface="Meiryo UI" panose="020B0604030504040204" pitchFamily="50" charset="-128"/>
                <a:ea typeface="Meiryo UI" panose="020B0604030504040204" pitchFamily="50" charset="-128"/>
              </a:rPr>
              <a:t> UI</a:t>
            </a:r>
          </a:p>
          <a:p>
            <a:pPr lvl="1" algn="l" eaLnBrk="1" hangingPunct="1">
              <a:buFont typeface="Wingdings" panose="05000000000000000000" pitchFamily="2" charset="2"/>
              <a:buChar char="ü"/>
            </a:pPr>
            <a:r>
              <a:rPr kumimoji="1" lang="ja-JP" altLang="en-US" sz="1400">
                <a:latin typeface="Meiryo UI" panose="020B0604030504040204" pitchFamily="50" charset="-128"/>
                <a:ea typeface="Meiryo UI" panose="020B0604030504040204" pitchFamily="50" charset="-128"/>
              </a:rPr>
              <a:t>フォントサイズ：記述内容欄｜</a:t>
            </a:r>
            <a:r>
              <a:rPr kumimoji="1" lang="en-US" altLang="ja-JP" sz="1600">
                <a:latin typeface="Meiryo UI" panose="020B0604030504040204" pitchFamily="50" charset="-128"/>
                <a:ea typeface="Meiryo UI" panose="020B0604030504040204" pitchFamily="50" charset="-128"/>
              </a:rPr>
              <a:t>16pt</a:t>
            </a:r>
            <a:r>
              <a:rPr kumimoji="1" lang="ja-JP" altLang="en-US" sz="1600">
                <a:latin typeface="Meiryo UI" panose="020B0604030504040204" pitchFamily="50" charset="-128"/>
                <a:ea typeface="Meiryo UI" panose="020B0604030504040204" pitchFamily="50" charset="-128"/>
              </a:rPr>
              <a:t>以上</a:t>
            </a:r>
            <a:br>
              <a:rPr kumimoji="1" lang="en-US" altLang="ja-JP" sz="1400">
                <a:latin typeface="Meiryo UI" panose="020B0604030504040204" pitchFamily="50" charset="-128"/>
                <a:ea typeface="Meiryo UI" panose="020B0604030504040204" pitchFamily="50" charset="-128"/>
              </a:rPr>
            </a:br>
            <a:r>
              <a:rPr kumimoji="1" lang="en-US" altLang="ja-JP" sz="1400">
                <a:latin typeface="Meiryo UI" panose="020B0604030504040204" pitchFamily="50" charset="-128"/>
                <a:ea typeface="Meiryo UI" panose="020B0604030504040204" pitchFamily="50" charset="-128"/>
              </a:rPr>
              <a:t>	</a:t>
            </a:r>
            <a:r>
              <a:rPr kumimoji="1" lang="ja-JP" altLang="en-US" sz="1400">
                <a:latin typeface="Meiryo UI" panose="020B0604030504040204" pitchFamily="50" charset="-128"/>
                <a:ea typeface="Meiryo UI" panose="020B0604030504040204" pitchFamily="50" charset="-128"/>
              </a:rPr>
              <a:t>　　　</a:t>
            </a:r>
            <a:r>
              <a:rPr kumimoji="1" lang="en-US" altLang="ja-JP" sz="1400">
                <a:latin typeface="Meiryo UI" panose="020B0604030504040204" pitchFamily="50" charset="-128"/>
                <a:ea typeface="Meiryo UI" panose="020B0604030504040204" pitchFamily="50" charset="-128"/>
              </a:rPr>
              <a:t>	</a:t>
            </a:r>
            <a:r>
              <a:rPr kumimoji="1" lang="ja-JP" altLang="en-US" sz="1400">
                <a:latin typeface="Meiryo UI" panose="020B0604030504040204" pitchFamily="50" charset="-128"/>
                <a:ea typeface="Meiryo UI" panose="020B0604030504040204" pitchFamily="50" charset="-128"/>
              </a:rPr>
              <a:t>赤枠内の記述｜</a:t>
            </a:r>
            <a:r>
              <a:rPr kumimoji="1" lang="en-US" altLang="ja-JP" sz="1200">
                <a:latin typeface="Meiryo UI" panose="020B0604030504040204" pitchFamily="50" charset="-128"/>
                <a:ea typeface="Meiryo UI" panose="020B0604030504040204" pitchFamily="50" charset="-128"/>
              </a:rPr>
              <a:t>12pt</a:t>
            </a:r>
            <a:r>
              <a:rPr kumimoji="1" lang="ja-JP" altLang="en-US" sz="1200">
                <a:latin typeface="Meiryo UI" panose="020B0604030504040204" pitchFamily="50" charset="-128"/>
                <a:ea typeface="Meiryo UI" panose="020B0604030504040204" pitchFamily="50" charset="-128"/>
              </a:rPr>
              <a:t>以上</a:t>
            </a:r>
            <a:endParaRPr kumimoji="1" lang="en-US" altLang="ja-JP" sz="12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25833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a:extLst>
              <a:ext uri="{FF2B5EF4-FFF2-40B4-BE49-F238E27FC236}">
                <a16:creationId xmlns:a16="http://schemas.microsoft.com/office/drawing/2014/main" id="{80B22B8E-0884-DCA4-7897-C5668F82AD71}"/>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12290" name="Text Box 2">
            <a:extLst>
              <a:ext uri="{FF2B5EF4-FFF2-40B4-BE49-F238E27FC236}">
                <a16:creationId xmlns:a16="http://schemas.microsoft.com/office/drawing/2014/main" id="{2493BA77-4E42-4C80-82E9-4E231A558131}"/>
              </a:ext>
            </a:extLst>
          </p:cNvPr>
          <p:cNvSpPr txBox="1">
            <a:spLocks noChangeArrowheads="1"/>
          </p:cNvSpPr>
          <p:nvPr/>
        </p:nvSpPr>
        <p:spPr bwMode="auto">
          <a:xfrm>
            <a:off x="0" y="44450"/>
            <a:ext cx="9906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a:t>
            </a:r>
            <a:r>
              <a:rPr kumimoji="1" lang="ja-JP" altLang="en-US" sz="1800">
                <a:solidFill>
                  <a:srgbClr val="000099"/>
                </a:solidFill>
                <a:latin typeface="Meiryo UI" panose="020B0604030504040204" pitchFamily="50" charset="-128"/>
                <a:ea typeface="Meiryo UI" panose="020B0604030504040204" pitchFamily="50" charset="-128"/>
              </a:rPr>
              <a:t>１　事業の目的・内容及び実施方法</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【1.7</a:t>
            </a:r>
            <a:r>
              <a:rPr kumimoji="1" lang="ja-JP" altLang="en-US" sz="1800">
                <a:solidFill>
                  <a:srgbClr val="000099"/>
                </a:solidFill>
                <a:latin typeface="Meiryo UI" panose="020B0604030504040204" pitchFamily="50" charset="-128"/>
                <a:ea typeface="Meiryo UI" panose="020B0604030504040204" pitchFamily="50" charset="-128"/>
              </a:rPr>
              <a:t>　他地域への横展開の可能性及び横展開に当たっての課題</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10243" name="Rectangle 3">
            <a:extLst>
              <a:ext uri="{FF2B5EF4-FFF2-40B4-BE49-F238E27FC236}">
                <a16:creationId xmlns:a16="http://schemas.microsoft.com/office/drawing/2014/main" id="{52FD4D26-4F1A-4AE5-B193-4EE13A2254B3}"/>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12292" name="Rectangle 4">
            <a:extLst>
              <a:ext uri="{FF2B5EF4-FFF2-40B4-BE49-F238E27FC236}">
                <a16:creationId xmlns:a16="http://schemas.microsoft.com/office/drawing/2014/main" id="{A43C78DA-7EA1-4F78-9141-26D661418954}"/>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endParaRPr kumimoji="1" lang="ja-JP" altLang="en-US" sz="1600">
              <a:latin typeface="Meiryo UI" panose="020B0604030504040204" pitchFamily="50" charset="-128"/>
              <a:ea typeface="Meiryo UI" panose="020B0604030504040204" pitchFamily="50" charset="-128"/>
            </a:endParaRPr>
          </a:p>
        </p:txBody>
      </p:sp>
      <p:sp>
        <p:nvSpPr>
          <p:cNvPr id="2" name="AutoShape 10">
            <a:extLst>
              <a:ext uri="{FF2B5EF4-FFF2-40B4-BE49-F238E27FC236}">
                <a16:creationId xmlns:a16="http://schemas.microsoft.com/office/drawing/2014/main" id="{0CCE6A14-9DE0-B98C-12F9-A792EECC639F}"/>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事業の他地域への横展開の手法やプロセス、課題の想定について記載する。</a:t>
            </a:r>
            <a:endParaRPr kumimoji="1" lang="en-US" altLang="ja-JP" sz="1200">
              <a:latin typeface="Meiryo UI" panose="020B0604030504040204" pitchFamily="50" charset="-128"/>
              <a:ea typeface="Meiryo UI" panose="020B0604030504040204" pitchFamily="50" charset="-128"/>
            </a:endParaRPr>
          </a:p>
        </p:txBody>
      </p:sp>
      <p:sp>
        <p:nvSpPr>
          <p:cNvPr id="3" name="AutoShape 10">
            <a:extLst>
              <a:ext uri="{FF2B5EF4-FFF2-40B4-BE49-F238E27FC236}">
                <a16:creationId xmlns:a16="http://schemas.microsoft.com/office/drawing/2014/main" id="{A7152F0B-4B42-DBD2-58A0-E07D85ABF9C7}"/>
              </a:ext>
            </a:extLst>
          </p:cNvPr>
          <p:cNvSpPr>
            <a:spLocks noChangeArrowheads="1"/>
          </p:cNvSpPr>
          <p:nvPr/>
        </p:nvSpPr>
        <p:spPr bwMode="auto">
          <a:xfrm>
            <a:off x="1871988" y="2752228"/>
            <a:ext cx="5805162" cy="1800722"/>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他地域への横展開について、どのような手法やプロセスで行うことを想定しているのか記載すること。</a:t>
            </a:r>
          </a:p>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他地域への横展開にあたって、障壁・課題と想定されることがあれば記載すること。</a:t>
            </a:r>
          </a:p>
        </p:txBody>
      </p:sp>
    </p:spTree>
    <p:extLst>
      <p:ext uri="{BB962C8B-B14F-4D97-AF65-F5344CB8AC3E}">
        <p14:creationId xmlns:p14="http://schemas.microsoft.com/office/powerpoint/2010/main" val="32324529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C9EC9DBE-02F6-BB33-D64A-749FD5A70224}"/>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14338" name="Text Box 2">
            <a:extLst>
              <a:ext uri="{FF2B5EF4-FFF2-40B4-BE49-F238E27FC236}">
                <a16:creationId xmlns:a16="http://schemas.microsoft.com/office/drawing/2014/main" id="{DF30B4FB-9308-4113-8A23-8D584719638D}"/>
              </a:ext>
            </a:extLst>
          </p:cNvPr>
          <p:cNvSpPr txBox="1">
            <a:spLocks noChangeArrowheads="1"/>
          </p:cNvSpPr>
          <p:nvPr/>
        </p:nvSpPr>
        <p:spPr bwMode="auto">
          <a:xfrm>
            <a:off x="0" y="44450"/>
            <a:ext cx="9906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【2</a:t>
            </a:r>
            <a:r>
              <a:rPr kumimoji="1" lang="ja-JP" altLang="en-US" sz="1800">
                <a:solidFill>
                  <a:srgbClr val="000099"/>
                </a:solidFill>
                <a:latin typeface="Meiryo UI" panose="020B0604030504040204" pitchFamily="50" charset="-128"/>
                <a:ea typeface="Meiryo UI" panose="020B0604030504040204" pitchFamily="50" charset="-128"/>
              </a:rPr>
              <a:t>　事業実施計画</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【2.1</a:t>
            </a:r>
            <a:r>
              <a:rPr kumimoji="1" lang="ja-JP" altLang="en-US" sz="1800">
                <a:solidFill>
                  <a:srgbClr val="000099"/>
                </a:solidFill>
                <a:latin typeface="Meiryo UI" panose="020B0604030504040204" pitchFamily="50" charset="-128"/>
                <a:ea typeface="Meiryo UI" panose="020B0604030504040204" pitchFamily="50" charset="-128"/>
              </a:rPr>
              <a:t>　実施体制・役割</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13315" name="Rectangle 3">
            <a:extLst>
              <a:ext uri="{FF2B5EF4-FFF2-40B4-BE49-F238E27FC236}">
                <a16:creationId xmlns:a16="http://schemas.microsoft.com/office/drawing/2014/main" id="{BF0EBCC2-5FBB-4D10-9ADD-76697D8E307D}"/>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14340" name="Rectangle 4">
            <a:extLst>
              <a:ext uri="{FF2B5EF4-FFF2-40B4-BE49-F238E27FC236}">
                <a16:creationId xmlns:a16="http://schemas.microsoft.com/office/drawing/2014/main" id="{C9B40F1C-1EE7-44B0-B281-2D39B0377FAD}"/>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r>
              <a:rPr kumimoji="1" lang="ja-JP" altLang="en-US" sz="1600">
                <a:latin typeface="Meiryo UI" panose="020B0604030504040204" pitchFamily="50" charset="-128"/>
                <a:ea typeface="Meiryo UI" panose="020B0604030504040204" pitchFamily="50" charset="-128"/>
              </a:rPr>
              <a:t>	</a:t>
            </a:r>
          </a:p>
        </p:txBody>
      </p:sp>
      <p:sp>
        <p:nvSpPr>
          <p:cNvPr id="14394" name="Rectangle 124">
            <a:extLst>
              <a:ext uri="{FF2B5EF4-FFF2-40B4-BE49-F238E27FC236}">
                <a16:creationId xmlns:a16="http://schemas.microsoft.com/office/drawing/2014/main" id="{CCB5D854-EB50-4116-931B-A2B40C5290B2}"/>
              </a:ext>
            </a:extLst>
          </p:cNvPr>
          <p:cNvSpPr>
            <a:spLocks noChangeArrowheads="1"/>
          </p:cNvSpPr>
          <p:nvPr/>
        </p:nvSpPr>
        <p:spPr bwMode="auto">
          <a:xfrm>
            <a:off x="1698697" y="4360612"/>
            <a:ext cx="1582738" cy="288925"/>
          </a:xfrm>
          <a:prstGeom prst="rect">
            <a:avLst/>
          </a:prstGeom>
          <a:solidFill>
            <a:schemeClr val="bg1"/>
          </a:solidFill>
          <a:ln w="9525">
            <a:solidFill>
              <a:schemeClr val="tx1"/>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a:latin typeface="Meiryo UI" panose="020B0604030504040204" pitchFamily="50" charset="-128"/>
                <a:ea typeface="Meiryo UI" panose="020B0604030504040204" pitchFamily="50" charset="-128"/>
              </a:rPr>
              <a:t>プロジェクトリーダー</a:t>
            </a:r>
          </a:p>
        </p:txBody>
      </p:sp>
      <p:sp>
        <p:nvSpPr>
          <p:cNvPr id="14395" name="Rectangle 125">
            <a:extLst>
              <a:ext uri="{FF2B5EF4-FFF2-40B4-BE49-F238E27FC236}">
                <a16:creationId xmlns:a16="http://schemas.microsoft.com/office/drawing/2014/main" id="{F00B302F-95E6-4A2F-9516-3A534C5DF66C}"/>
              </a:ext>
            </a:extLst>
          </p:cNvPr>
          <p:cNvSpPr>
            <a:spLocks noChangeArrowheads="1"/>
          </p:cNvSpPr>
          <p:nvPr/>
        </p:nvSpPr>
        <p:spPr bwMode="auto">
          <a:xfrm>
            <a:off x="833510" y="5513137"/>
            <a:ext cx="1008062" cy="288925"/>
          </a:xfrm>
          <a:prstGeom prst="rect">
            <a:avLst/>
          </a:prstGeom>
          <a:solidFill>
            <a:schemeClr val="bg1"/>
          </a:solidFill>
          <a:ln w="9525">
            <a:solidFill>
              <a:schemeClr val="tx1"/>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a:latin typeface="Meiryo UI" panose="020B0604030504040204" pitchFamily="50" charset="-128"/>
                <a:ea typeface="Meiryo UI" panose="020B0604030504040204" pitchFamily="50" charset="-128"/>
              </a:rPr>
              <a:t>●●実施担当</a:t>
            </a:r>
          </a:p>
        </p:txBody>
      </p:sp>
      <p:sp>
        <p:nvSpPr>
          <p:cNvPr id="14396" name="Rectangle 126">
            <a:extLst>
              <a:ext uri="{FF2B5EF4-FFF2-40B4-BE49-F238E27FC236}">
                <a16:creationId xmlns:a16="http://schemas.microsoft.com/office/drawing/2014/main" id="{AB9C3960-8292-4011-95A8-C5D38ACEE3EB}"/>
              </a:ext>
            </a:extLst>
          </p:cNvPr>
          <p:cNvSpPr>
            <a:spLocks noChangeArrowheads="1"/>
          </p:cNvSpPr>
          <p:nvPr/>
        </p:nvSpPr>
        <p:spPr bwMode="auto">
          <a:xfrm>
            <a:off x="1986035" y="5513137"/>
            <a:ext cx="1008062" cy="288925"/>
          </a:xfrm>
          <a:prstGeom prst="rect">
            <a:avLst/>
          </a:prstGeom>
          <a:solidFill>
            <a:schemeClr val="bg1"/>
          </a:solidFill>
          <a:ln w="9525">
            <a:solidFill>
              <a:schemeClr val="tx1"/>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a:latin typeface="Meiryo UI" panose="020B0604030504040204" pitchFamily="50" charset="-128"/>
                <a:ea typeface="Meiryo UI" panose="020B0604030504040204" pitchFamily="50" charset="-128"/>
              </a:rPr>
              <a:t>■■実施担当</a:t>
            </a:r>
          </a:p>
        </p:txBody>
      </p:sp>
      <p:sp>
        <p:nvSpPr>
          <p:cNvPr id="14397" name="Rectangle 127">
            <a:extLst>
              <a:ext uri="{FF2B5EF4-FFF2-40B4-BE49-F238E27FC236}">
                <a16:creationId xmlns:a16="http://schemas.microsoft.com/office/drawing/2014/main" id="{C6E1F77E-9953-4BE2-97D0-67C93D650331}"/>
              </a:ext>
            </a:extLst>
          </p:cNvPr>
          <p:cNvSpPr>
            <a:spLocks noChangeArrowheads="1"/>
          </p:cNvSpPr>
          <p:nvPr/>
        </p:nvSpPr>
        <p:spPr bwMode="auto">
          <a:xfrm>
            <a:off x="3136972" y="5513137"/>
            <a:ext cx="1008063" cy="288925"/>
          </a:xfrm>
          <a:prstGeom prst="rect">
            <a:avLst/>
          </a:prstGeom>
          <a:solidFill>
            <a:schemeClr val="bg1"/>
          </a:solidFill>
          <a:ln w="9525">
            <a:solidFill>
              <a:schemeClr val="tx1"/>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a:latin typeface="Meiryo UI" panose="020B0604030504040204" pitchFamily="50" charset="-128"/>
                <a:ea typeface="Meiryo UI" panose="020B0604030504040204" pitchFamily="50" charset="-128"/>
              </a:rPr>
              <a:t>▲▲実施担当</a:t>
            </a:r>
          </a:p>
        </p:txBody>
      </p:sp>
      <p:sp>
        <p:nvSpPr>
          <p:cNvPr id="14398" name="Rectangle 128">
            <a:extLst>
              <a:ext uri="{FF2B5EF4-FFF2-40B4-BE49-F238E27FC236}">
                <a16:creationId xmlns:a16="http://schemas.microsoft.com/office/drawing/2014/main" id="{5FC6AC22-2122-4542-B056-191251A71D35}"/>
              </a:ext>
            </a:extLst>
          </p:cNvPr>
          <p:cNvSpPr>
            <a:spLocks noChangeArrowheads="1"/>
          </p:cNvSpPr>
          <p:nvPr/>
        </p:nvSpPr>
        <p:spPr bwMode="auto">
          <a:xfrm>
            <a:off x="3281435" y="4865437"/>
            <a:ext cx="1008062" cy="288925"/>
          </a:xfrm>
          <a:prstGeom prst="rect">
            <a:avLst/>
          </a:prstGeom>
          <a:solidFill>
            <a:schemeClr val="bg1"/>
          </a:solidFill>
          <a:ln w="9525">
            <a:solidFill>
              <a:schemeClr val="tx1"/>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a:latin typeface="Meiryo UI" panose="020B0604030504040204" pitchFamily="50" charset="-128"/>
                <a:ea typeface="Meiryo UI" panose="020B0604030504040204" pitchFamily="50" charset="-128"/>
              </a:rPr>
              <a:t>会計担当</a:t>
            </a:r>
          </a:p>
        </p:txBody>
      </p:sp>
      <p:sp>
        <p:nvSpPr>
          <p:cNvPr id="14399" name="Rectangle 129">
            <a:extLst>
              <a:ext uri="{FF2B5EF4-FFF2-40B4-BE49-F238E27FC236}">
                <a16:creationId xmlns:a16="http://schemas.microsoft.com/office/drawing/2014/main" id="{79D7C392-1B10-4981-A787-EE19CBE2972A}"/>
              </a:ext>
            </a:extLst>
          </p:cNvPr>
          <p:cNvSpPr>
            <a:spLocks noChangeArrowheads="1"/>
          </p:cNvSpPr>
          <p:nvPr/>
        </p:nvSpPr>
        <p:spPr bwMode="auto">
          <a:xfrm>
            <a:off x="473147" y="4865437"/>
            <a:ext cx="1296988" cy="288925"/>
          </a:xfrm>
          <a:prstGeom prst="rect">
            <a:avLst/>
          </a:prstGeom>
          <a:solidFill>
            <a:schemeClr val="bg1"/>
          </a:solidFill>
          <a:ln w="9525">
            <a:solidFill>
              <a:schemeClr val="tx1"/>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a:latin typeface="Meiryo UI" panose="020B0604030504040204" pitchFamily="50" charset="-128"/>
                <a:ea typeface="Meiryo UI" panose="020B0604030504040204" pitchFamily="50" charset="-128"/>
              </a:rPr>
              <a:t>再委託先管理担当</a:t>
            </a:r>
          </a:p>
        </p:txBody>
      </p:sp>
      <p:cxnSp>
        <p:nvCxnSpPr>
          <p:cNvPr id="14400" name="AutoShape 130">
            <a:extLst>
              <a:ext uri="{FF2B5EF4-FFF2-40B4-BE49-F238E27FC236}">
                <a16:creationId xmlns:a16="http://schemas.microsoft.com/office/drawing/2014/main" id="{466F9DE2-53DB-477A-A249-D5A95006F041}"/>
              </a:ext>
            </a:extLst>
          </p:cNvPr>
          <p:cNvCxnSpPr>
            <a:cxnSpLocks noChangeShapeType="1"/>
            <a:stCxn id="14394" idx="2"/>
            <a:endCxn id="14399" idx="0"/>
          </p:cNvCxnSpPr>
          <p:nvPr/>
        </p:nvCxnSpPr>
        <p:spPr bwMode="auto">
          <a:xfrm rot="5400000">
            <a:off x="1698698" y="4073274"/>
            <a:ext cx="215900" cy="1368425"/>
          </a:xfrm>
          <a:prstGeom prst="bentConnector3">
            <a:avLst>
              <a:gd name="adj1" fmla="val 50000"/>
            </a:avLst>
          </a:prstGeom>
          <a:noFill/>
          <a:ln w="9525">
            <a:solidFill>
              <a:schemeClr val="bg2"/>
            </a:solidFill>
            <a:miter lim="800000"/>
            <a:headEnd/>
            <a:tailEnd/>
          </a:ln>
          <a:extLst>
            <a:ext uri="{909E8E84-426E-40DD-AFC4-6F175D3DCCD1}">
              <a14:hiddenFill xmlns:a14="http://schemas.microsoft.com/office/drawing/2010/main">
                <a:noFill/>
              </a14:hiddenFill>
            </a:ext>
          </a:extLst>
        </p:spPr>
      </p:cxnSp>
      <p:cxnSp>
        <p:nvCxnSpPr>
          <p:cNvPr id="14401" name="AutoShape 131">
            <a:extLst>
              <a:ext uri="{FF2B5EF4-FFF2-40B4-BE49-F238E27FC236}">
                <a16:creationId xmlns:a16="http://schemas.microsoft.com/office/drawing/2014/main" id="{A4AB97D1-33AE-4FFF-9C19-A2ACD2EAEDE3}"/>
              </a:ext>
            </a:extLst>
          </p:cNvPr>
          <p:cNvCxnSpPr>
            <a:cxnSpLocks noChangeShapeType="1"/>
            <a:stCxn id="14394" idx="2"/>
            <a:endCxn id="14398" idx="0"/>
          </p:cNvCxnSpPr>
          <p:nvPr/>
        </p:nvCxnSpPr>
        <p:spPr bwMode="auto">
          <a:xfrm rot="16200000" flipH="1">
            <a:off x="3030610" y="4109787"/>
            <a:ext cx="215900" cy="1295400"/>
          </a:xfrm>
          <a:prstGeom prst="bentConnector3">
            <a:avLst>
              <a:gd name="adj1" fmla="val 50000"/>
            </a:avLst>
          </a:prstGeom>
          <a:noFill/>
          <a:ln w="9525">
            <a:solidFill>
              <a:schemeClr val="bg2"/>
            </a:solidFill>
            <a:miter lim="800000"/>
            <a:headEnd/>
            <a:tailEnd/>
          </a:ln>
          <a:extLst>
            <a:ext uri="{909E8E84-426E-40DD-AFC4-6F175D3DCCD1}">
              <a14:hiddenFill xmlns:a14="http://schemas.microsoft.com/office/drawing/2010/main">
                <a:noFill/>
              </a14:hiddenFill>
            </a:ext>
          </a:extLst>
        </p:spPr>
      </p:cxnSp>
      <p:cxnSp>
        <p:nvCxnSpPr>
          <p:cNvPr id="14402" name="AutoShape 132">
            <a:extLst>
              <a:ext uri="{FF2B5EF4-FFF2-40B4-BE49-F238E27FC236}">
                <a16:creationId xmlns:a16="http://schemas.microsoft.com/office/drawing/2014/main" id="{9AF156EA-D8D7-4B4A-B4BD-E3BA61F200CB}"/>
              </a:ext>
            </a:extLst>
          </p:cNvPr>
          <p:cNvCxnSpPr>
            <a:cxnSpLocks noChangeShapeType="1"/>
            <a:stCxn id="14394" idx="2"/>
            <a:endCxn id="14396" idx="0"/>
          </p:cNvCxnSpPr>
          <p:nvPr/>
        </p:nvCxnSpPr>
        <p:spPr bwMode="auto">
          <a:xfrm rot="5400000">
            <a:off x="2059060" y="5081337"/>
            <a:ext cx="863600" cy="0"/>
          </a:xfrm>
          <a:prstGeom prst="straightConnector1">
            <a:avLst/>
          </a:prstGeom>
          <a:noFill/>
          <a:ln w="9525">
            <a:solidFill>
              <a:schemeClr val="bg2"/>
            </a:solidFill>
            <a:round/>
            <a:headEnd/>
            <a:tailEnd/>
          </a:ln>
          <a:extLst>
            <a:ext uri="{909E8E84-426E-40DD-AFC4-6F175D3DCCD1}">
              <a14:hiddenFill xmlns:a14="http://schemas.microsoft.com/office/drawing/2010/main">
                <a:noFill/>
              </a14:hiddenFill>
            </a:ext>
          </a:extLst>
        </p:spPr>
      </p:cxnSp>
      <p:cxnSp>
        <p:nvCxnSpPr>
          <p:cNvPr id="14403" name="AutoShape 133">
            <a:extLst>
              <a:ext uri="{FF2B5EF4-FFF2-40B4-BE49-F238E27FC236}">
                <a16:creationId xmlns:a16="http://schemas.microsoft.com/office/drawing/2014/main" id="{9FB40EE5-00B7-416D-AEE3-B8633F308202}"/>
              </a:ext>
            </a:extLst>
          </p:cNvPr>
          <p:cNvCxnSpPr>
            <a:cxnSpLocks noChangeShapeType="1"/>
            <a:stCxn id="14395" idx="0"/>
            <a:endCxn id="14397" idx="0"/>
          </p:cNvCxnSpPr>
          <p:nvPr/>
        </p:nvCxnSpPr>
        <p:spPr bwMode="auto">
          <a:xfrm rot="5400000" flipV="1">
            <a:off x="2489272" y="4362200"/>
            <a:ext cx="1588" cy="2303462"/>
          </a:xfrm>
          <a:prstGeom prst="bentConnector3">
            <a:avLst>
              <a:gd name="adj1" fmla="val -14400005"/>
            </a:avLst>
          </a:prstGeom>
          <a:noFill/>
          <a:ln w="9525">
            <a:solidFill>
              <a:schemeClr val="bg2"/>
            </a:solidFill>
            <a:miter lim="800000"/>
            <a:headEnd/>
            <a:tailEnd/>
          </a:ln>
          <a:extLst>
            <a:ext uri="{909E8E84-426E-40DD-AFC4-6F175D3DCCD1}">
              <a14:hiddenFill xmlns:a14="http://schemas.microsoft.com/office/drawing/2010/main">
                <a:noFill/>
              </a14:hiddenFill>
            </a:ext>
          </a:extLst>
        </p:spPr>
      </p:cxnSp>
      <p:graphicFrame>
        <p:nvGraphicFramePr>
          <p:cNvPr id="82058" name="Group 138">
            <a:extLst>
              <a:ext uri="{FF2B5EF4-FFF2-40B4-BE49-F238E27FC236}">
                <a16:creationId xmlns:a16="http://schemas.microsoft.com/office/drawing/2014/main" id="{0D7AC23A-FFF3-4F8F-8FA8-5DA88B72BA44}"/>
              </a:ext>
            </a:extLst>
          </p:cNvPr>
          <p:cNvGraphicFramePr>
            <a:graphicFrameLocks noGrp="1"/>
          </p:cNvGraphicFramePr>
          <p:nvPr>
            <p:extLst>
              <p:ext uri="{D42A27DB-BD31-4B8C-83A1-F6EECF244321}">
                <p14:modId xmlns:p14="http://schemas.microsoft.com/office/powerpoint/2010/main" val="982919120"/>
              </p:ext>
            </p:extLst>
          </p:nvPr>
        </p:nvGraphicFramePr>
        <p:xfrm>
          <a:off x="4664220" y="4176264"/>
          <a:ext cx="4896542" cy="1816284"/>
        </p:xfrm>
        <a:graphic>
          <a:graphicData uri="http://schemas.openxmlformats.org/drawingml/2006/table">
            <a:tbl>
              <a:tblPr/>
              <a:tblGrid>
                <a:gridCol w="951888">
                  <a:extLst>
                    <a:ext uri="{9D8B030D-6E8A-4147-A177-3AD203B41FA5}">
                      <a16:colId xmlns:a16="http://schemas.microsoft.com/office/drawing/2014/main" val="20000"/>
                    </a:ext>
                  </a:extLst>
                </a:gridCol>
                <a:gridCol w="1064336">
                  <a:extLst>
                    <a:ext uri="{9D8B030D-6E8A-4147-A177-3AD203B41FA5}">
                      <a16:colId xmlns:a16="http://schemas.microsoft.com/office/drawing/2014/main" val="20001"/>
                    </a:ext>
                  </a:extLst>
                </a:gridCol>
                <a:gridCol w="885140">
                  <a:extLst>
                    <a:ext uri="{9D8B030D-6E8A-4147-A177-3AD203B41FA5}">
                      <a16:colId xmlns:a16="http://schemas.microsoft.com/office/drawing/2014/main" val="728507065"/>
                    </a:ext>
                  </a:extLst>
                </a:gridCol>
                <a:gridCol w="997589">
                  <a:extLst>
                    <a:ext uri="{9D8B030D-6E8A-4147-A177-3AD203B41FA5}">
                      <a16:colId xmlns:a16="http://schemas.microsoft.com/office/drawing/2014/main" val="674814688"/>
                    </a:ext>
                  </a:extLst>
                </a:gridCol>
                <a:gridCol w="997589">
                  <a:extLst>
                    <a:ext uri="{9D8B030D-6E8A-4147-A177-3AD203B41FA5}">
                      <a16:colId xmlns:a16="http://schemas.microsoft.com/office/drawing/2014/main" val="20002"/>
                    </a:ext>
                  </a:extLst>
                </a:gridCol>
              </a:tblGrid>
              <a:tr h="24175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担当者名・役職</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役割</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当該事業推進比率</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保有するノウハウ・</a:t>
                      </a:r>
                      <a:b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b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能力・実績</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作業内容</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417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 XXXXX</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プロジェクトリーダー</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XXXXXXX</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175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 XXXXX</a:t>
                      </a:r>
                      <a:endPar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サブリーダー</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XXXXXXX</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175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 XXXXX</a:t>
                      </a:r>
                      <a:endPar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会計担当</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XXXXXXX</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175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 XXXXX</a:t>
                      </a:r>
                      <a:endPar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○○実施担当</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XXXXXXX</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175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 XXXXX</a:t>
                      </a:r>
                      <a:endPar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■■実施担当</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XXXXXXX</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4175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 XXXXX</a:t>
                      </a:r>
                      <a:endPar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▲▲実施担当</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9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XXXXXXX</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4440" name="Rectangle 172">
            <a:extLst>
              <a:ext uri="{FF2B5EF4-FFF2-40B4-BE49-F238E27FC236}">
                <a16:creationId xmlns:a16="http://schemas.microsoft.com/office/drawing/2014/main" id="{F5170738-6C6F-4137-BB98-2C577BFADE9A}"/>
              </a:ext>
            </a:extLst>
          </p:cNvPr>
          <p:cNvSpPr>
            <a:spLocks noChangeArrowheads="1"/>
          </p:cNvSpPr>
          <p:nvPr/>
        </p:nvSpPr>
        <p:spPr bwMode="auto">
          <a:xfrm>
            <a:off x="1986035" y="4865437"/>
            <a:ext cx="936625" cy="288925"/>
          </a:xfrm>
          <a:prstGeom prst="rect">
            <a:avLst/>
          </a:prstGeom>
          <a:solidFill>
            <a:schemeClr val="bg1"/>
          </a:solidFill>
          <a:ln w="9525">
            <a:solidFill>
              <a:schemeClr val="tx1"/>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a:latin typeface="Meiryo UI" panose="020B0604030504040204" pitchFamily="50" charset="-128"/>
                <a:ea typeface="Meiryo UI" panose="020B0604030504040204" pitchFamily="50" charset="-128"/>
              </a:rPr>
              <a:t>サブリーダー</a:t>
            </a:r>
          </a:p>
        </p:txBody>
      </p:sp>
      <p:sp>
        <p:nvSpPr>
          <p:cNvPr id="14443" name="Rectangle 40">
            <a:extLst>
              <a:ext uri="{FF2B5EF4-FFF2-40B4-BE49-F238E27FC236}">
                <a16:creationId xmlns:a16="http://schemas.microsoft.com/office/drawing/2014/main" id="{1A68547D-D229-4BF0-8837-9C17064D36C9}"/>
              </a:ext>
            </a:extLst>
          </p:cNvPr>
          <p:cNvSpPr>
            <a:spLocks noChangeArrowheads="1"/>
          </p:cNvSpPr>
          <p:nvPr/>
        </p:nvSpPr>
        <p:spPr bwMode="auto">
          <a:xfrm>
            <a:off x="401710" y="4216150"/>
            <a:ext cx="3960812" cy="1727200"/>
          </a:xfrm>
          <a:prstGeom prst="rect">
            <a:avLst/>
          </a:prstGeom>
          <a:noFill/>
          <a:ln w="22225">
            <a:solidFill>
              <a:schemeClr val="bg2"/>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endParaRPr lang="ja-JP" altLang="en-US">
              <a:latin typeface="Meiryo UI" panose="020B0604030504040204" pitchFamily="50" charset="-128"/>
              <a:ea typeface="Meiryo UI" panose="020B0604030504040204" pitchFamily="50" charset="-128"/>
            </a:endParaRPr>
          </a:p>
        </p:txBody>
      </p:sp>
      <p:grpSp>
        <p:nvGrpSpPr>
          <p:cNvPr id="14444" name="Group 176">
            <a:extLst>
              <a:ext uri="{FF2B5EF4-FFF2-40B4-BE49-F238E27FC236}">
                <a16:creationId xmlns:a16="http://schemas.microsoft.com/office/drawing/2014/main" id="{2EB098E7-32D8-4591-A71D-986AEEC84EB3}"/>
              </a:ext>
            </a:extLst>
          </p:cNvPr>
          <p:cNvGrpSpPr>
            <a:grpSpLocks/>
          </p:cNvGrpSpPr>
          <p:nvPr/>
        </p:nvGrpSpPr>
        <p:grpSpPr bwMode="auto">
          <a:xfrm>
            <a:off x="473147" y="4071687"/>
            <a:ext cx="936625" cy="360363"/>
            <a:chOff x="2757" y="1706"/>
            <a:chExt cx="590" cy="227"/>
          </a:xfrm>
        </p:grpSpPr>
        <p:sp>
          <p:nvSpPr>
            <p:cNvPr id="14447" name="Rectangle 6">
              <a:extLst>
                <a:ext uri="{FF2B5EF4-FFF2-40B4-BE49-F238E27FC236}">
                  <a16:creationId xmlns:a16="http://schemas.microsoft.com/office/drawing/2014/main" id="{E64F9666-C9BD-4372-871D-EA68DA2FCFCA}"/>
                </a:ext>
              </a:extLst>
            </p:cNvPr>
            <p:cNvSpPr>
              <a:spLocks noChangeArrowheads="1"/>
            </p:cNvSpPr>
            <p:nvPr/>
          </p:nvSpPr>
          <p:spPr bwMode="auto">
            <a:xfrm>
              <a:off x="2757" y="1707"/>
              <a:ext cx="590" cy="226"/>
            </a:xfrm>
            <a:prstGeom prst="rect">
              <a:avLst/>
            </a:prstGeom>
            <a:solidFill>
              <a:srgbClr val="99CCFF"/>
            </a:solidFill>
            <a:ln w="9525">
              <a:solidFill>
                <a:schemeClr val="bg2"/>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endParaRPr lang="ja-JP" altLang="en-US" sz="1600" b="1">
                <a:latin typeface="Meiryo UI" panose="020B0604030504040204" pitchFamily="50" charset="-128"/>
                <a:ea typeface="Meiryo UI" panose="020B0604030504040204" pitchFamily="50" charset="-128"/>
              </a:endParaRPr>
            </a:p>
          </p:txBody>
        </p:sp>
        <p:sp>
          <p:nvSpPr>
            <p:cNvPr id="14448" name="Rectangle 130">
              <a:extLst>
                <a:ext uri="{FF2B5EF4-FFF2-40B4-BE49-F238E27FC236}">
                  <a16:creationId xmlns:a16="http://schemas.microsoft.com/office/drawing/2014/main" id="{25214353-F601-4128-BD25-DCCED2AA6C01}"/>
                </a:ext>
              </a:extLst>
            </p:cNvPr>
            <p:cNvSpPr>
              <a:spLocks noChangeArrowheads="1"/>
            </p:cNvSpPr>
            <p:nvPr/>
          </p:nvSpPr>
          <p:spPr bwMode="auto">
            <a:xfrm>
              <a:off x="2757" y="1706"/>
              <a:ext cx="589" cy="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sz="1600" b="1">
                  <a:latin typeface="Meiryo UI" panose="020B0604030504040204" pitchFamily="50" charset="-128"/>
                  <a:ea typeface="Meiryo UI" panose="020B0604030504040204" pitchFamily="50" charset="-128"/>
                </a:rPr>
                <a:t>記述例</a:t>
              </a:r>
            </a:p>
          </p:txBody>
        </p:sp>
      </p:grpSp>
      <p:sp>
        <p:nvSpPr>
          <p:cNvPr id="14445" name="Text Box 41">
            <a:extLst>
              <a:ext uri="{FF2B5EF4-FFF2-40B4-BE49-F238E27FC236}">
                <a16:creationId xmlns:a16="http://schemas.microsoft.com/office/drawing/2014/main" id="{60E564B2-1069-44C1-B932-64549FAF3512}"/>
              </a:ext>
            </a:extLst>
          </p:cNvPr>
          <p:cNvSpPr txBox="1">
            <a:spLocks noChangeArrowheads="1"/>
          </p:cNvSpPr>
          <p:nvPr/>
        </p:nvSpPr>
        <p:spPr bwMode="auto">
          <a:xfrm>
            <a:off x="3093926" y="4071687"/>
            <a:ext cx="825867" cy="24622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b="1">
                <a:latin typeface="Meiryo UI" panose="020B0604030504040204" pitchFamily="50" charset="-128"/>
                <a:ea typeface="Meiryo UI" panose="020B0604030504040204" pitchFamily="50" charset="-128"/>
              </a:rPr>
              <a:t>公募事業者</a:t>
            </a:r>
          </a:p>
        </p:txBody>
      </p:sp>
      <p:sp>
        <p:nvSpPr>
          <p:cNvPr id="2" name="AutoShape 10">
            <a:extLst>
              <a:ext uri="{FF2B5EF4-FFF2-40B4-BE49-F238E27FC236}">
                <a16:creationId xmlns:a16="http://schemas.microsoft.com/office/drawing/2014/main" id="{498EF842-4686-E640-4092-14A5950BB39F}"/>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事業の実施体制・役割を記載する。</a:t>
            </a:r>
            <a:endParaRPr kumimoji="1" lang="en-US" altLang="ja-JP" sz="1200">
              <a:latin typeface="Meiryo UI" panose="020B0604030504040204" pitchFamily="50" charset="-128"/>
              <a:ea typeface="Meiryo UI" panose="020B0604030504040204" pitchFamily="50" charset="-128"/>
            </a:endParaRPr>
          </a:p>
        </p:txBody>
      </p:sp>
      <p:sp>
        <p:nvSpPr>
          <p:cNvPr id="3" name="AutoShape 10">
            <a:extLst>
              <a:ext uri="{FF2B5EF4-FFF2-40B4-BE49-F238E27FC236}">
                <a16:creationId xmlns:a16="http://schemas.microsoft.com/office/drawing/2014/main" id="{13050843-B4BD-1F1F-7BBB-AFE481DF6BBC}"/>
              </a:ext>
            </a:extLst>
          </p:cNvPr>
          <p:cNvSpPr>
            <a:spLocks noChangeArrowheads="1"/>
          </p:cNvSpPr>
          <p:nvPr/>
        </p:nvSpPr>
        <p:spPr bwMode="auto">
          <a:xfrm>
            <a:off x="2204368" y="1773238"/>
            <a:ext cx="5805162" cy="1941117"/>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実施体制</a:t>
            </a:r>
          </a:p>
          <a:p>
            <a:pPr marL="171450" indent="-171450" algn="l" eaLnBrk="1" hangingPunct="1">
              <a:spcBef>
                <a:spcPct val="30000"/>
              </a:spcBef>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公募事業者におけるプロジェクト内の役割・体制、当該事業の推進にあてる比率（週当たりの業務比率）、担当する業務内容を記載すること。</a:t>
            </a:r>
          </a:p>
          <a:p>
            <a:pPr marL="171450" indent="-171450" algn="l" eaLnBrk="1" hangingPunct="1">
              <a:spcBef>
                <a:spcPct val="30000"/>
              </a:spcBef>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コンソーシアム体制での申請の場合は、予定している全ての団体を記載するとともに、コンソーシアム内の役割・体制を記載すること。</a:t>
            </a:r>
          </a:p>
          <a:p>
            <a:pPr marL="171450" indent="-171450" algn="l" eaLnBrk="1" hangingPunct="1">
              <a:spcBef>
                <a:spcPct val="30000"/>
              </a:spcBef>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調査計画の立案、調査実施における全体把握・管理を中心的に担う人員については、保有するノウハウ・能力等について記載し事業全体を問題なく推進できることを説明すること。</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9">
            <a:extLst>
              <a:ext uri="{FF2B5EF4-FFF2-40B4-BE49-F238E27FC236}">
                <a16:creationId xmlns:a16="http://schemas.microsoft.com/office/drawing/2014/main" id="{4838E164-748B-7801-0A37-06C0700B0A53}"/>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13314" name="Text Box 2">
            <a:extLst>
              <a:ext uri="{FF2B5EF4-FFF2-40B4-BE49-F238E27FC236}">
                <a16:creationId xmlns:a16="http://schemas.microsoft.com/office/drawing/2014/main" id="{E996A85E-6306-493C-AFBA-2759297C158E}"/>
              </a:ext>
            </a:extLst>
          </p:cNvPr>
          <p:cNvSpPr txBox="1">
            <a:spLocks noChangeArrowheads="1"/>
          </p:cNvSpPr>
          <p:nvPr/>
        </p:nvSpPr>
        <p:spPr bwMode="auto">
          <a:xfrm>
            <a:off x="0" y="44450"/>
            <a:ext cx="9906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【2</a:t>
            </a:r>
            <a:r>
              <a:rPr kumimoji="1" lang="ja-JP" altLang="en-US" sz="1800">
                <a:solidFill>
                  <a:srgbClr val="000099"/>
                </a:solidFill>
                <a:latin typeface="Meiryo UI" panose="020B0604030504040204" pitchFamily="50" charset="-128"/>
                <a:ea typeface="Meiryo UI" panose="020B0604030504040204" pitchFamily="50" charset="-128"/>
              </a:rPr>
              <a:t>　事業実施計画</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【2.2</a:t>
            </a:r>
            <a:r>
              <a:rPr kumimoji="1" lang="ja-JP" altLang="en-US" sz="1800">
                <a:solidFill>
                  <a:srgbClr val="000099"/>
                </a:solidFill>
                <a:latin typeface="Meiryo UI" panose="020B0604030504040204" pitchFamily="50" charset="-128"/>
                <a:ea typeface="Meiryo UI" panose="020B0604030504040204" pitchFamily="50" charset="-128"/>
              </a:rPr>
              <a:t>　実施スケジュール</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12291" name="Rectangle 3">
            <a:extLst>
              <a:ext uri="{FF2B5EF4-FFF2-40B4-BE49-F238E27FC236}">
                <a16:creationId xmlns:a16="http://schemas.microsoft.com/office/drawing/2014/main" id="{F66440EE-CDF6-4482-B39B-2241557FE914}"/>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13316" name="Rectangle 4">
            <a:extLst>
              <a:ext uri="{FF2B5EF4-FFF2-40B4-BE49-F238E27FC236}">
                <a16:creationId xmlns:a16="http://schemas.microsoft.com/office/drawing/2014/main" id="{2229DF98-5BE2-42E4-835C-3A15A0AA5ECE}"/>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endParaRPr kumimoji="1" lang="ja-JP" altLang="en-US" sz="1600">
              <a:latin typeface="Meiryo UI" panose="020B0604030504040204" pitchFamily="50" charset="-128"/>
              <a:ea typeface="Meiryo UI" panose="020B0604030504040204" pitchFamily="50" charset="-128"/>
            </a:endParaRPr>
          </a:p>
        </p:txBody>
      </p:sp>
      <p:sp>
        <p:nvSpPr>
          <p:cNvPr id="13320" name="Rectangle 9">
            <a:extLst>
              <a:ext uri="{FF2B5EF4-FFF2-40B4-BE49-F238E27FC236}">
                <a16:creationId xmlns:a16="http://schemas.microsoft.com/office/drawing/2014/main" id="{50014D64-42F5-45E5-9ED0-25E38A4F78B5}"/>
              </a:ext>
            </a:extLst>
          </p:cNvPr>
          <p:cNvSpPr>
            <a:spLocks noChangeArrowheads="1"/>
          </p:cNvSpPr>
          <p:nvPr/>
        </p:nvSpPr>
        <p:spPr bwMode="auto">
          <a:xfrm>
            <a:off x="605631" y="2785367"/>
            <a:ext cx="1511300" cy="358775"/>
          </a:xfrm>
          <a:prstGeom prst="rect">
            <a:avLst/>
          </a:prstGeom>
          <a:solidFill>
            <a:srgbClr val="99CCFF"/>
          </a:solidFill>
          <a:ln w="9525">
            <a:solidFill>
              <a:schemeClr val="bg2"/>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sz="1600" b="1">
                <a:latin typeface="Meiryo UI" panose="020B0604030504040204" pitchFamily="50" charset="-128"/>
                <a:ea typeface="Meiryo UI" panose="020B0604030504040204" pitchFamily="50" charset="-128"/>
              </a:rPr>
              <a:t>記述例</a:t>
            </a:r>
          </a:p>
        </p:txBody>
      </p:sp>
      <p:pic>
        <p:nvPicPr>
          <p:cNvPr id="2" name="図 1">
            <a:extLst>
              <a:ext uri="{FF2B5EF4-FFF2-40B4-BE49-F238E27FC236}">
                <a16:creationId xmlns:a16="http://schemas.microsoft.com/office/drawing/2014/main" id="{8FC5515A-1305-2425-019F-BCCE51B71B53}"/>
              </a:ext>
            </a:extLst>
          </p:cNvPr>
          <p:cNvPicPr>
            <a:picLocks noChangeAspect="1"/>
          </p:cNvPicPr>
          <p:nvPr/>
        </p:nvPicPr>
        <p:blipFill>
          <a:blip r:embed="rId3"/>
          <a:stretch>
            <a:fillRect/>
          </a:stretch>
        </p:blipFill>
        <p:spPr>
          <a:xfrm>
            <a:off x="1242467" y="3338191"/>
            <a:ext cx="6873884" cy="3163788"/>
          </a:xfrm>
          <a:prstGeom prst="rect">
            <a:avLst/>
          </a:prstGeom>
        </p:spPr>
      </p:pic>
      <p:sp>
        <p:nvSpPr>
          <p:cNvPr id="13319" name="AutoShape 10">
            <a:extLst>
              <a:ext uri="{FF2B5EF4-FFF2-40B4-BE49-F238E27FC236}">
                <a16:creationId xmlns:a16="http://schemas.microsoft.com/office/drawing/2014/main" id="{126AA8D4-57D9-4B6C-926F-7CE489F523D7}"/>
              </a:ext>
            </a:extLst>
          </p:cNvPr>
          <p:cNvSpPr>
            <a:spLocks noChangeArrowheads="1"/>
          </p:cNvSpPr>
          <p:nvPr/>
        </p:nvSpPr>
        <p:spPr bwMode="auto">
          <a:xfrm>
            <a:off x="3574776" y="4440051"/>
            <a:ext cx="4691063" cy="1149350"/>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marL="179388" indent="-179388"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buFont typeface="Arial" panose="020B0604020202020204" pitchFamily="34" charset="0"/>
              <a:buChar char="•"/>
            </a:pPr>
            <a:r>
              <a:rPr lang="ja-JP" altLang="en-US" sz="1200">
                <a:latin typeface="Meiryo UI" panose="020B0604030504040204" pitchFamily="50" charset="-128"/>
                <a:ea typeface="Meiryo UI" panose="020B0604030504040204" pitchFamily="50" charset="-128"/>
              </a:rPr>
              <a:t>「実施事項」は、「</a:t>
            </a:r>
            <a:r>
              <a:rPr lang="en-US" altLang="ja-JP" sz="1200">
                <a:latin typeface="Meiryo UI" panose="020B0604030504040204" pitchFamily="50" charset="-128"/>
                <a:ea typeface="Meiryo UI" panose="020B0604030504040204" pitchFamily="50" charset="-128"/>
              </a:rPr>
              <a:t>1.3</a:t>
            </a:r>
            <a:r>
              <a:rPr lang="ja-JP" altLang="en-US" sz="1200">
                <a:latin typeface="Meiryo UI" panose="020B0604030504040204" pitchFamily="50" charset="-128"/>
                <a:ea typeface="Meiryo UI" panose="020B0604030504040204" pitchFamily="50" charset="-128"/>
              </a:rPr>
              <a:t>　実施事項および産福共創モデルの創出プロセス」実施事項と整合させること </a:t>
            </a:r>
          </a:p>
          <a:p>
            <a:pPr algn="l" eaLnBrk="1" hangingPunct="1">
              <a:spcBef>
                <a:spcPct val="20000"/>
              </a:spcBef>
              <a:buFont typeface="Arial" panose="020B0604020202020204" pitchFamily="34" charset="0"/>
              <a:buChar char="•"/>
            </a:pPr>
            <a:r>
              <a:rPr lang="ja-JP" altLang="en-US" sz="1200">
                <a:latin typeface="Meiryo UI" panose="020B0604030504040204" pitchFamily="50" charset="-128"/>
                <a:ea typeface="Meiryo UI" panose="020B0604030504040204" pitchFamily="50" charset="-128"/>
              </a:rPr>
              <a:t>各「実施事項」は、必要に応じてさらに細分化し、内訳の項目を設定すること</a:t>
            </a:r>
            <a:endParaRPr lang="en-US" altLang="ja-JP" sz="1200">
              <a:latin typeface="Meiryo UI" panose="020B0604030504040204" pitchFamily="50" charset="-128"/>
              <a:ea typeface="Meiryo UI" panose="020B0604030504040204" pitchFamily="50" charset="-128"/>
            </a:endParaRPr>
          </a:p>
          <a:p>
            <a:pPr algn="l" eaLnBrk="1" hangingPunct="1">
              <a:spcBef>
                <a:spcPct val="20000"/>
              </a:spcBef>
              <a:buFont typeface="Arial" panose="020B0604020202020204" pitchFamily="34" charset="0"/>
              <a:buChar char="•"/>
            </a:pPr>
            <a:r>
              <a:rPr lang="ja-JP" altLang="en-US" sz="1200">
                <a:latin typeface="Meiryo UI" panose="020B0604030504040204" pitchFamily="50" charset="-128"/>
                <a:ea typeface="Meiryo UI" panose="020B0604030504040204" pitchFamily="50" charset="-128"/>
              </a:rPr>
              <a:t>スケジュールは１週間単位で作成すること</a:t>
            </a:r>
            <a:endParaRPr lang="ja-JP" altLang="ja-JP" sz="1200">
              <a:latin typeface="Meiryo UI" panose="020B0604030504040204" pitchFamily="50" charset="-128"/>
              <a:ea typeface="Meiryo UI" panose="020B0604030504040204" pitchFamily="50" charset="-128"/>
            </a:endParaRPr>
          </a:p>
        </p:txBody>
      </p:sp>
      <p:sp>
        <p:nvSpPr>
          <p:cNvPr id="3" name="AutoShape 10">
            <a:extLst>
              <a:ext uri="{FF2B5EF4-FFF2-40B4-BE49-F238E27FC236}">
                <a16:creationId xmlns:a16="http://schemas.microsoft.com/office/drawing/2014/main" id="{436AE82F-65CA-31B9-F377-BC62BDAEF84A}"/>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事業の実施スケジュールを記載する。</a:t>
            </a:r>
            <a:endParaRPr kumimoji="1" lang="en-US" altLang="ja-JP" sz="1200">
              <a:latin typeface="Meiryo UI" panose="020B0604030504040204" pitchFamily="50" charset="-128"/>
              <a:ea typeface="Meiryo UI" panose="020B0604030504040204" pitchFamily="50" charset="-128"/>
            </a:endParaRPr>
          </a:p>
        </p:txBody>
      </p:sp>
      <p:sp>
        <p:nvSpPr>
          <p:cNvPr id="4" name="AutoShape 10">
            <a:extLst>
              <a:ext uri="{FF2B5EF4-FFF2-40B4-BE49-F238E27FC236}">
                <a16:creationId xmlns:a16="http://schemas.microsoft.com/office/drawing/2014/main" id="{5544E5FE-2A99-9EC2-567B-015A160A9A76}"/>
              </a:ext>
            </a:extLst>
          </p:cNvPr>
          <p:cNvSpPr>
            <a:spLocks noChangeArrowheads="1"/>
          </p:cNvSpPr>
          <p:nvPr/>
        </p:nvSpPr>
        <p:spPr bwMode="auto">
          <a:xfrm>
            <a:off x="2194717" y="1810337"/>
            <a:ext cx="5805162" cy="1344706"/>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171450" indent="-171450"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実施スケジュール</a:t>
            </a:r>
          </a:p>
          <a:p>
            <a:pPr marL="171450" indent="-171450" algn="l" eaLnBrk="1" hangingPunct="1">
              <a:spcBef>
                <a:spcPct val="30000"/>
              </a:spcBef>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本事業の開始（令和７年</a:t>
            </a:r>
            <a:r>
              <a:rPr kumimoji="1" lang="en-US" altLang="ja-JP" sz="1200">
                <a:latin typeface="Meiryo UI" panose="020B0604030504040204" pitchFamily="50" charset="-128"/>
                <a:ea typeface="Meiryo UI" panose="020B0604030504040204" pitchFamily="50" charset="-128"/>
              </a:rPr>
              <a:t>8</a:t>
            </a:r>
            <a:r>
              <a:rPr kumimoji="1" lang="ja-JP" altLang="en-US" sz="1200">
                <a:latin typeface="Meiryo UI" panose="020B0604030504040204" pitchFamily="50" charset="-128"/>
                <a:ea typeface="Meiryo UI" panose="020B0604030504040204" pitchFamily="50" charset="-128"/>
              </a:rPr>
              <a:t>月下旬予定）から終了（令和８年</a:t>
            </a:r>
            <a:r>
              <a:rPr kumimoji="1" lang="en-US" altLang="ja-JP" sz="1200">
                <a:latin typeface="Meiryo UI" panose="020B0604030504040204" pitchFamily="50" charset="-128"/>
                <a:ea typeface="Meiryo UI" panose="020B0604030504040204" pitchFamily="50" charset="-128"/>
              </a:rPr>
              <a:t>2</a:t>
            </a:r>
            <a:r>
              <a:rPr kumimoji="1" lang="ja-JP" altLang="en-US" sz="1200">
                <a:latin typeface="Meiryo UI" panose="020B0604030504040204" pitchFamily="50" charset="-128"/>
                <a:ea typeface="Meiryo UI" panose="020B0604030504040204" pitchFamily="50" charset="-128"/>
              </a:rPr>
              <a:t>月末）までのスケジュールを記載すること。</a:t>
            </a:r>
          </a:p>
          <a:p>
            <a:pPr marL="171450" indent="-171450" algn="l" eaLnBrk="1" hangingPunct="1">
              <a:spcBef>
                <a:spcPct val="30000"/>
              </a:spcBef>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事業を効率的に進めるためのスケジュール上の創意工夫等がある場合は明示的に示すこと。</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9">
            <a:extLst>
              <a:ext uri="{FF2B5EF4-FFF2-40B4-BE49-F238E27FC236}">
                <a16:creationId xmlns:a16="http://schemas.microsoft.com/office/drawing/2014/main" id="{A43A9F1E-1D91-CECE-69AE-500A4C3797E6}"/>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16386" name="Text Box 2">
            <a:extLst>
              <a:ext uri="{FF2B5EF4-FFF2-40B4-BE49-F238E27FC236}">
                <a16:creationId xmlns:a16="http://schemas.microsoft.com/office/drawing/2014/main" id="{C7153242-1AA9-4DED-88C0-729F4FB05CF9}"/>
              </a:ext>
            </a:extLst>
          </p:cNvPr>
          <p:cNvSpPr txBox="1">
            <a:spLocks noChangeArrowheads="1"/>
          </p:cNvSpPr>
          <p:nvPr/>
        </p:nvSpPr>
        <p:spPr bwMode="auto">
          <a:xfrm>
            <a:off x="0" y="44450"/>
            <a:ext cx="9906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【2</a:t>
            </a:r>
            <a:r>
              <a:rPr kumimoji="1" lang="ja-JP" altLang="en-US" sz="1800">
                <a:solidFill>
                  <a:srgbClr val="000099"/>
                </a:solidFill>
                <a:latin typeface="Meiryo UI" panose="020B0604030504040204" pitchFamily="50" charset="-128"/>
                <a:ea typeface="Meiryo UI" panose="020B0604030504040204" pitchFamily="50" charset="-128"/>
              </a:rPr>
              <a:t>　事業実施計画</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【2.3</a:t>
            </a:r>
            <a:r>
              <a:rPr kumimoji="1" lang="ja-JP" altLang="en-US" sz="1800">
                <a:solidFill>
                  <a:srgbClr val="000099"/>
                </a:solidFill>
                <a:latin typeface="Meiryo UI" panose="020B0604030504040204" pitchFamily="50" charset="-128"/>
                <a:ea typeface="Meiryo UI" panose="020B0604030504040204" pitchFamily="50" charset="-128"/>
              </a:rPr>
              <a:t>　事業費</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14339" name="Rectangle 3">
            <a:extLst>
              <a:ext uri="{FF2B5EF4-FFF2-40B4-BE49-F238E27FC236}">
                <a16:creationId xmlns:a16="http://schemas.microsoft.com/office/drawing/2014/main" id="{C25EF6C6-CE94-45A6-ADBB-6F0B5BC1F29F}"/>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16388" name="Rectangle 4">
            <a:extLst>
              <a:ext uri="{FF2B5EF4-FFF2-40B4-BE49-F238E27FC236}">
                <a16:creationId xmlns:a16="http://schemas.microsoft.com/office/drawing/2014/main" id="{568E6D46-BF9F-4F1A-9784-826FF45961D5}"/>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endParaRPr kumimoji="1" lang="ja-JP" altLang="en-US" sz="1600">
              <a:latin typeface="Meiryo UI" panose="020B0604030504040204" pitchFamily="50" charset="-128"/>
              <a:ea typeface="Meiryo UI" panose="020B0604030504040204" pitchFamily="50" charset="-128"/>
            </a:endParaRPr>
          </a:p>
        </p:txBody>
      </p:sp>
      <p:sp>
        <p:nvSpPr>
          <p:cNvPr id="16390" name="AutoShape 10">
            <a:extLst>
              <a:ext uri="{FF2B5EF4-FFF2-40B4-BE49-F238E27FC236}">
                <a16:creationId xmlns:a16="http://schemas.microsoft.com/office/drawing/2014/main" id="{DAA8A19B-4940-4096-927D-0E794881A945}"/>
              </a:ext>
            </a:extLst>
          </p:cNvPr>
          <p:cNvSpPr>
            <a:spLocks noChangeArrowheads="1"/>
          </p:cNvSpPr>
          <p:nvPr/>
        </p:nvSpPr>
        <p:spPr bwMode="auto">
          <a:xfrm>
            <a:off x="487363" y="2757488"/>
            <a:ext cx="3024187" cy="793750"/>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Font typeface="Wingdings" panose="05000000000000000000" pitchFamily="2" charset="2"/>
              <a:buNone/>
            </a:pPr>
            <a:r>
              <a:rPr lang="ja-JP" altLang="en-US" sz="1200">
                <a:latin typeface="Meiryo UI" panose="020B0604030504040204" pitchFamily="50" charset="-128"/>
                <a:ea typeface="Meiryo UI" panose="020B0604030504040204" pitchFamily="50" charset="-128"/>
              </a:rPr>
              <a:t>見積書（様式任意）と同じものを貼り付けること</a:t>
            </a:r>
          </a:p>
        </p:txBody>
      </p:sp>
      <p:grpSp>
        <p:nvGrpSpPr>
          <p:cNvPr id="16391" name="Group 63">
            <a:extLst>
              <a:ext uri="{FF2B5EF4-FFF2-40B4-BE49-F238E27FC236}">
                <a16:creationId xmlns:a16="http://schemas.microsoft.com/office/drawing/2014/main" id="{27063D98-13E6-4FE7-BC83-FEC41C300FB2}"/>
              </a:ext>
            </a:extLst>
          </p:cNvPr>
          <p:cNvGrpSpPr>
            <a:grpSpLocks/>
          </p:cNvGrpSpPr>
          <p:nvPr/>
        </p:nvGrpSpPr>
        <p:grpSpPr bwMode="auto">
          <a:xfrm>
            <a:off x="4015581" y="1684696"/>
            <a:ext cx="936625" cy="360362"/>
            <a:chOff x="307" y="1434"/>
            <a:chExt cx="590" cy="227"/>
          </a:xfrm>
        </p:grpSpPr>
        <p:sp>
          <p:nvSpPr>
            <p:cNvPr id="16393" name="Rectangle 6">
              <a:extLst>
                <a:ext uri="{FF2B5EF4-FFF2-40B4-BE49-F238E27FC236}">
                  <a16:creationId xmlns:a16="http://schemas.microsoft.com/office/drawing/2014/main" id="{3FD9BFD8-142A-4FFF-94E0-90397AAA114F}"/>
                </a:ext>
              </a:extLst>
            </p:cNvPr>
            <p:cNvSpPr>
              <a:spLocks noChangeArrowheads="1"/>
            </p:cNvSpPr>
            <p:nvPr/>
          </p:nvSpPr>
          <p:spPr bwMode="auto">
            <a:xfrm>
              <a:off x="307" y="1435"/>
              <a:ext cx="590" cy="226"/>
            </a:xfrm>
            <a:prstGeom prst="rect">
              <a:avLst/>
            </a:prstGeom>
            <a:solidFill>
              <a:srgbClr val="99CCFF"/>
            </a:solidFill>
            <a:ln w="9525">
              <a:solidFill>
                <a:schemeClr val="bg2"/>
              </a:solidFill>
              <a:miter lim="800000"/>
              <a:headEnd/>
              <a:tailEnd/>
            </a:ln>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endParaRPr lang="ja-JP" altLang="en-US" sz="1600" b="1">
                <a:latin typeface="Meiryo UI" panose="020B0604030504040204" pitchFamily="50" charset="-128"/>
                <a:ea typeface="Meiryo UI" panose="020B0604030504040204" pitchFamily="50" charset="-128"/>
              </a:endParaRPr>
            </a:p>
          </p:txBody>
        </p:sp>
        <p:sp>
          <p:nvSpPr>
            <p:cNvPr id="16394" name="Rectangle 130">
              <a:extLst>
                <a:ext uri="{FF2B5EF4-FFF2-40B4-BE49-F238E27FC236}">
                  <a16:creationId xmlns:a16="http://schemas.microsoft.com/office/drawing/2014/main" id="{C773DFE7-FCBA-4100-9501-068607795227}"/>
                </a:ext>
              </a:extLst>
            </p:cNvPr>
            <p:cNvSpPr>
              <a:spLocks noChangeArrowheads="1"/>
            </p:cNvSpPr>
            <p:nvPr/>
          </p:nvSpPr>
          <p:spPr bwMode="auto">
            <a:xfrm>
              <a:off x="307" y="1434"/>
              <a:ext cx="589" cy="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eaLnBrk="1" hangingPunct="1"/>
              <a:r>
                <a:rPr lang="ja-JP" altLang="en-US" sz="1600" b="1">
                  <a:latin typeface="Meiryo UI" panose="020B0604030504040204" pitchFamily="50" charset="-128"/>
                  <a:ea typeface="Meiryo UI" panose="020B0604030504040204" pitchFamily="50" charset="-128"/>
                </a:rPr>
                <a:t>記述例</a:t>
              </a:r>
            </a:p>
          </p:txBody>
        </p:sp>
      </p:grpSp>
      <p:pic>
        <p:nvPicPr>
          <p:cNvPr id="2" name="図 1">
            <a:extLst>
              <a:ext uri="{FF2B5EF4-FFF2-40B4-BE49-F238E27FC236}">
                <a16:creationId xmlns:a16="http://schemas.microsoft.com/office/drawing/2014/main" id="{B235730F-E424-4FDD-8327-C5EE983CAB5A}"/>
              </a:ext>
            </a:extLst>
          </p:cNvPr>
          <p:cNvPicPr>
            <a:picLocks noChangeAspect="1"/>
          </p:cNvPicPr>
          <p:nvPr/>
        </p:nvPicPr>
        <p:blipFill>
          <a:blip r:embed="rId3"/>
          <a:stretch>
            <a:fillRect/>
          </a:stretch>
        </p:blipFill>
        <p:spPr>
          <a:xfrm>
            <a:off x="5240238" y="1684696"/>
            <a:ext cx="3960440" cy="4782419"/>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221F59F4-3F03-8A9B-F4C5-E6CE2838A8A9}"/>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15362" name="Text Box 2">
            <a:extLst>
              <a:ext uri="{FF2B5EF4-FFF2-40B4-BE49-F238E27FC236}">
                <a16:creationId xmlns:a16="http://schemas.microsoft.com/office/drawing/2014/main" id="{03597364-E927-42B2-9445-9BAF8EDE0896}"/>
              </a:ext>
            </a:extLst>
          </p:cNvPr>
          <p:cNvSpPr txBox="1">
            <a:spLocks noChangeArrowheads="1"/>
          </p:cNvSpPr>
          <p:nvPr/>
        </p:nvSpPr>
        <p:spPr bwMode="auto">
          <a:xfrm>
            <a:off x="0" y="44450"/>
            <a:ext cx="9906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【3.1</a:t>
            </a:r>
            <a:r>
              <a:rPr kumimoji="1" lang="ja-JP" altLang="en-US" sz="1800">
                <a:solidFill>
                  <a:srgbClr val="000099"/>
                </a:solidFill>
                <a:latin typeface="Meiryo UI" panose="020B0604030504040204" pitchFamily="50" charset="-128"/>
                <a:ea typeface="Meiryo UI" panose="020B0604030504040204" pitchFamily="50" charset="-128"/>
              </a:rPr>
              <a:t>　個人情報保護方針</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11267" name="Rectangle 3">
            <a:extLst>
              <a:ext uri="{FF2B5EF4-FFF2-40B4-BE49-F238E27FC236}">
                <a16:creationId xmlns:a16="http://schemas.microsoft.com/office/drawing/2014/main" id="{FD4515B3-3057-4B47-95BE-D98A2757769D}"/>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15364" name="Rectangle 4">
            <a:extLst>
              <a:ext uri="{FF2B5EF4-FFF2-40B4-BE49-F238E27FC236}">
                <a16:creationId xmlns:a16="http://schemas.microsoft.com/office/drawing/2014/main" id="{456F85CB-8D3A-41C6-9256-3F617CE87D92}"/>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endParaRPr kumimoji="1" lang="ja-JP" altLang="en-US" sz="1600">
              <a:latin typeface="Meiryo UI" panose="020B0604030504040204" pitchFamily="50" charset="-128"/>
              <a:ea typeface="Meiryo UI" panose="020B0604030504040204" pitchFamily="50" charset="-128"/>
            </a:endParaRPr>
          </a:p>
        </p:txBody>
      </p:sp>
      <p:sp>
        <p:nvSpPr>
          <p:cNvPr id="2" name="AutoShape 10">
            <a:extLst>
              <a:ext uri="{FF2B5EF4-FFF2-40B4-BE49-F238E27FC236}">
                <a16:creationId xmlns:a16="http://schemas.microsoft.com/office/drawing/2014/main" id="{364E7E64-F361-AB11-3B67-10C479ED534D}"/>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事業における、個人情報保護の考え方や対策・運用方法を記載する。</a:t>
            </a:r>
            <a:endParaRPr kumimoji="1" lang="en-US" altLang="ja-JP" sz="1200">
              <a:latin typeface="Meiryo UI" panose="020B0604030504040204" pitchFamily="50" charset="-128"/>
              <a:ea typeface="Meiryo UI" panose="020B0604030504040204" pitchFamily="50" charset="-128"/>
            </a:endParaRPr>
          </a:p>
        </p:txBody>
      </p:sp>
      <p:sp>
        <p:nvSpPr>
          <p:cNvPr id="3" name="AutoShape 10">
            <a:extLst>
              <a:ext uri="{FF2B5EF4-FFF2-40B4-BE49-F238E27FC236}">
                <a16:creationId xmlns:a16="http://schemas.microsoft.com/office/drawing/2014/main" id="{094204B0-982F-268B-F986-0B52A52C051D}"/>
              </a:ext>
            </a:extLst>
          </p:cNvPr>
          <p:cNvSpPr>
            <a:spLocks noChangeArrowheads="1"/>
          </p:cNvSpPr>
          <p:nvPr/>
        </p:nvSpPr>
        <p:spPr bwMode="auto">
          <a:xfrm>
            <a:off x="2145651" y="2914710"/>
            <a:ext cx="5805162" cy="1784510"/>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171450" indent="-171450"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個人情報保護方針</a:t>
            </a:r>
          </a:p>
          <a:p>
            <a:pPr marL="171450" indent="-171450" algn="l" eaLnBrk="1" hangingPunct="1">
              <a:spcBef>
                <a:spcPct val="30000"/>
              </a:spcBef>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本事業実施における個人情報保護方針を示すこと。</a:t>
            </a:r>
          </a:p>
          <a:p>
            <a:pPr marL="171450" indent="-171450" algn="l" eaLnBrk="1" hangingPunct="1">
              <a:spcBef>
                <a:spcPct val="30000"/>
              </a:spcBef>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本事業において取得する個人情報保護対象と考えられる情報を列挙すること。</a:t>
            </a:r>
          </a:p>
          <a:p>
            <a:pPr marL="171450" indent="-171450" algn="l" eaLnBrk="1" hangingPunct="1">
              <a:spcBef>
                <a:spcPct val="30000"/>
              </a:spcBef>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個人情報保護のための対策や運用方法を示すこと。</a:t>
            </a:r>
          </a:p>
          <a:p>
            <a:pPr marL="171450" indent="-171450" algn="l" eaLnBrk="1" hangingPunct="1">
              <a:spcBef>
                <a:spcPct val="30000"/>
              </a:spcBef>
              <a:buFont typeface="Arial" panose="020B0604020202020204" pitchFamily="34" charset="0"/>
              <a:buChar char="•"/>
            </a:pPr>
            <a:r>
              <a:rPr kumimoji="1" lang="ja-JP" altLang="en-US" sz="1200">
                <a:latin typeface="Meiryo UI" panose="020B0604030504040204" pitchFamily="50" charset="-128"/>
                <a:ea typeface="Meiryo UI" panose="020B0604030504040204" pitchFamily="50" charset="-128"/>
              </a:rPr>
              <a:t>本事業において取得する個人情報等を必要な事業者間で共有する際の、具体的な情報項目の提示や個人からの同意等を得る仕組みを示すこと。</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3">
            <a:extLst>
              <a:ext uri="{FF2B5EF4-FFF2-40B4-BE49-F238E27FC236}">
                <a16:creationId xmlns:a16="http://schemas.microsoft.com/office/drawing/2014/main" id="{6CB5850C-1867-4C34-A7D0-1E46106A2EE7}"/>
              </a:ext>
            </a:extLst>
          </p:cNvPr>
          <p:cNvGraphicFramePr>
            <a:graphicFrameLocks noGrp="1"/>
          </p:cNvGraphicFramePr>
          <p:nvPr>
            <p:extLst>
              <p:ext uri="{D42A27DB-BD31-4B8C-83A1-F6EECF244321}">
                <p14:modId xmlns:p14="http://schemas.microsoft.com/office/powerpoint/2010/main" val="3187301934"/>
              </p:ext>
            </p:extLst>
          </p:nvPr>
        </p:nvGraphicFramePr>
        <p:xfrm>
          <a:off x="126999" y="1556793"/>
          <a:ext cx="9650415" cy="5058408"/>
        </p:xfrm>
        <a:graphic>
          <a:graphicData uri="http://schemas.openxmlformats.org/drawingml/2006/table">
            <a:tbl>
              <a:tblPr firstRow="1" bandRow="1"/>
              <a:tblGrid>
                <a:gridCol w="872705">
                  <a:extLst>
                    <a:ext uri="{9D8B030D-6E8A-4147-A177-3AD203B41FA5}">
                      <a16:colId xmlns:a16="http://schemas.microsoft.com/office/drawing/2014/main" val="576792077"/>
                    </a:ext>
                  </a:extLst>
                </a:gridCol>
                <a:gridCol w="4456558">
                  <a:extLst>
                    <a:ext uri="{9D8B030D-6E8A-4147-A177-3AD203B41FA5}">
                      <a16:colId xmlns:a16="http://schemas.microsoft.com/office/drawing/2014/main" val="1832535630"/>
                    </a:ext>
                  </a:extLst>
                </a:gridCol>
                <a:gridCol w="3168352">
                  <a:extLst>
                    <a:ext uri="{9D8B030D-6E8A-4147-A177-3AD203B41FA5}">
                      <a16:colId xmlns:a16="http://schemas.microsoft.com/office/drawing/2014/main" val="72217718"/>
                    </a:ext>
                  </a:extLst>
                </a:gridCol>
                <a:gridCol w="1152800">
                  <a:extLst>
                    <a:ext uri="{9D8B030D-6E8A-4147-A177-3AD203B41FA5}">
                      <a16:colId xmlns:a16="http://schemas.microsoft.com/office/drawing/2014/main" val="192229478"/>
                    </a:ext>
                  </a:extLst>
                </a:gridCol>
              </a:tblGrid>
              <a:tr h="307234">
                <a:tc gridSpan="2">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様式</a:t>
                      </a:r>
                      <a:r>
                        <a:rPr kumimoji="1" lang="en-US" altLang="ja-JP" sz="1600" b="1">
                          <a:solidFill>
                            <a:schemeClr val="bg1"/>
                          </a:solidFill>
                          <a:latin typeface="Meiryo UI" panose="020B0604030504040204" pitchFamily="50" charset="-128"/>
                          <a:ea typeface="Meiryo UI" panose="020B0604030504040204" pitchFamily="50" charset="-128"/>
                        </a:rPr>
                        <a:t>2</a:t>
                      </a:r>
                      <a:r>
                        <a:rPr kumimoji="1" lang="ja-JP" altLang="en-US" sz="1600" b="1">
                          <a:solidFill>
                            <a:schemeClr val="bg1"/>
                          </a:solidFill>
                          <a:latin typeface="Meiryo UI" panose="020B0604030504040204" pitchFamily="50" charset="-128"/>
                          <a:ea typeface="Meiryo UI" panose="020B0604030504040204" pitchFamily="50" charset="-128"/>
                        </a:rPr>
                        <a:t>記載項目</a:t>
                      </a:r>
                    </a:p>
                  </a:txBody>
                  <a:tcPr>
                    <a:solidFill>
                      <a:schemeClr val="accent2"/>
                    </a:solidFill>
                  </a:tcPr>
                </a:tc>
                <a:tc hMerge="1">
                  <a:txBody>
                    <a:bodyPr/>
                    <a:lstStyle/>
                    <a:p>
                      <a:endParaRPr kumimoji="1" lang="ja-JP" altLang="en-US" sz="1400">
                        <a:latin typeface="Meiryo UI" panose="020B0604030504040204" pitchFamily="50" charset="-128"/>
                        <a:ea typeface="Meiryo UI" panose="020B0604030504040204" pitchFamily="50" charset="-128"/>
                      </a:endParaRPr>
                    </a:p>
                  </a:txBody>
                  <a:tcPr/>
                </a:tc>
                <a:tc gridSpan="2">
                  <a:txBody>
                    <a:bodyPr/>
                    <a:lstStyle/>
                    <a:p>
                      <a:pPr algn="ctr"/>
                      <a:r>
                        <a:rPr kumimoji="1" lang="ja-JP" altLang="en-US" sz="1600" b="1">
                          <a:solidFill>
                            <a:schemeClr val="bg1"/>
                          </a:solidFill>
                          <a:latin typeface="Meiryo UI" panose="020B0604030504040204" pitchFamily="50" charset="-128"/>
                          <a:ea typeface="Meiryo UI" panose="020B0604030504040204" pitchFamily="50" charset="-128"/>
                        </a:rPr>
                        <a:t>該当頁番号</a:t>
                      </a:r>
                    </a:p>
                  </a:txBody>
                  <a:tcPr>
                    <a:solidFill>
                      <a:schemeClr val="accent2"/>
                    </a:solidFill>
                  </a:tcPr>
                </a:tc>
                <a:tc hMerge="1">
                  <a:txBody>
                    <a:bodyPr/>
                    <a:lstStyle/>
                    <a:p>
                      <a:endParaRPr kumimoji="1" lang="ja-JP" altLang="en-US"/>
                    </a:p>
                  </a:txBody>
                  <a:tcPr/>
                </a:tc>
                <a:extLst>
                  <a:ext uri="{0D108BD9-81ED-4DB2-BD59-A6C34878D82A}">
                    <a16:rowId xmlns:a16="http://schemas.microsoft.com/office/drawing/2014/main" val="1401128626"/>
                  </a:ext>
                </a:extLst>
              </a:tr>
              <a:tr h="307234">
                <a:tc gridSpan="2">
                  <a:txBody>
                    <a:bodyPr/>
                    <a:lstStyle/>
                    <a:p>
                      <a:r>
                        <a:rPr kumimoji="1" lang="ja-JP" altLang="en-US" sz="1400">
                          <a:solidFill>
                            <a:schemeClr val="tx1"/>
                          </a:solidFill>
                          <a:latin typeface="Meiryo UI" panose="020B0604030504040204" pitchFamily="50" charset="-128"/>
                          <a:ea typeface="Meiryo UI" panose="020B0604030504040204" pitchFamily="50" charset="-128"/>
                        </a:rPr>
                        <a:t>表紙</a:t>
                      </a:r>
                    </a:p>
                  </a:txBody>
                  <a:tcPr/>
                </a:tc>
                <a:tc hMerge="1">
                  <a:txBody>
                    <a:bodyPr/>
                    <a:lstStyle/>
                    <a:p>
                      <a:endParaRPr kumimoji="1" lang="ja-JP" altLang="en-US"/>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a:solidFill>
                            <a:schemeClr val="tx1"/>
                          </a:solidFill>
                          <a:latin typeface="Meiryo UI" panose="020B0604030504040204" pitchFamily="50" charset="-128"/>
                          <a:ea typeface="Meiryo UI" panose="020B0604030504040204" pitchFamily="50" charset="-128"/>
                        </a:rPr>
                        <a:t>必須</a:t>
                      </a:r>
                      <a:endParaRPr kumimoji="1" lang="en-US" altLang="ja-JP"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84668755"/>
                  </a:ext>
                </a:extLst>
              </a:tr>
              <a:tr h="307234">
                <a:tc gridSpan="2">
                  <a:txBody>
                    <a:bodyPr/>
                    <a:lstStyle/>
                    <a:p>
                      <a:r>
                        <a:rPr kumimoji="1" lang="ja-JP" altLang="en-US" sz="1400">
                          <a:solidFill>
                            <a:schemeClr val="tx1"/>
                          </a:solidFill>
                          <a:latin typeface="Meiryo UI" panose="020B0604030504040204" pitchFamily="50" charset="-128"/>
                          <a:ea typeface="Meiryo UI" panose="020B0604030504040204" pitchFamily="50" charset="-128"/>
                        </a:rPr>
                        <a:t>提案内容の概要</a:t>
                      </a:r>
                    </a:p>
                  </a:txBody>
                  <a:tcPr/>
                </a:tc>
                <a:tc hMerge="1">
                  <a:txBody>
                    <a:bodyPr/>
                    <a:lstStyle/>
                    <a:p>
                      <a:endParaRPr kumimoji="1" lang="ja-JP" altLang="en-US" sz="1400">
                        <a:latin typeface="Meiryo UI" panose="020B0604030504040204" pitchFamily="50" charset="-128"/>
                        <a:ea typeface="Meiryo UI" panose="020B0604030504040204" pitchFamily="50" charset="-128"/>
                      </a:endParaRP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559074056"/>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1.1</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事業の対象とする地域課題（背景・目的）</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31317049"/>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1.2</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事業の全体概要</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56012704"/>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1.3</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産福共創モデルの創出プロセス（実施事項）</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62889776"/>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1.4</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事業の継続実現手法（収益化手段、収益化に要する期間等）</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13501547"/>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1.5</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事業実施効果（高齢者福祉への貢献度合、社会的・経済的インパクト等）</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990785203"/>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1.6</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事業の実施・継続における課題</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94030654"/>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1.7</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他地域への横展開の可能性及び横展開に当たっての課題</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066809978"/>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2.1</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solidFill>
                            <a:schemeClr val="tx1"/>
                          </a:solidFill>
                          <a:latin typeface="Meiryo UI" panose="020B0604030504040204" pitchFamily="50" charset="-128"/>
                          <a:ea typeface="Meiryo UI" panose="020B0604030504040204" pitchFamily="50" charset="-128"/>
                        </a:rPr>
                        <a:t>実施体制・役割</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66597690"/>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2.2</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実施スケジュール</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81153658"/>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2.3</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事業費</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06949479"/>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3.1</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個人情報保護方針</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cs typeface="+mn-cs"/>
                        </a:rPr>
                        <a:t>必須</a:t>
                      </a:r>
                      <a:endParaRPr kumimoji="1" lang="ja-JP" altLang="en-US" sz="1400" b="1">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60297873"/>
                  </a:ext>
                </a:extLst>
              </a:tr>
              <a:tr h="307234">
                <a:tc>
                  <a:txBody>
                    <a:bodyPr/>
                    <a:lstStyle/>
                    <a:p>
                      <a:pPr algn="ctr"/>
                      <a:r>
                        <a:rPr kumimoji="1" lang="en-US" altLang="ja-JP" sz="1400">
                          <a:solidFill>
                            <a:schemeClr val="tx1"/>
                          </a:solidFill>
                          <a:latin typeface="Meiryo UI" panose="020B0604030504040204" pitchFamily="50" charset="-128"/>
                          <a:ea typeface="Meiryo UI" panose="020B0604030504040204" pitchFamily="50" charset="-128"/>
                        </a:rPr>
                        <a:t>4.1</a:t>
                      </a:r>
                      <a:endParaRPr kumimoji="1" lang="ja-JP" altLang="en-US" sz="1400">
                        <a:solidFill>
                          <a:schemeClr val="tx1"/>
                        </a:solidFill>
                        <a:latin typeface="Meiryo UI" panose="020B0604030504040204" pitchFamily="50" charset="-128"/>
                        <a:ea typeface="Meiryo UI" panose="020B0604030504040204" pitchFamily="50" charset="-128"/>
                      </a:endParaRPr>
                    </a:p>
                  </a:txBody>
                  <a:tcPr/>
                </a:tc>
                <a:tc>
                  <a:txBody>
                    <a:bodyPr/>
                    <a:lstStyle/>
                    <a:p>
                      <a:r>
                        <a:rPr kumimoji="1" lang="ja-JP" altLang="en-US" sz="1400">
                          <a:solidFill>
                            <a:schemeClr val="tx1"/>
                          </a:solidFill>
                          <a:latin typeface="Meiryo UI" panose="020B0604030504040204" pitchFamily="50" charset="-128"/>
                          <a:ea typeface="Meiryo UI" panose="020B0604030504040204" pitchFamily="50" charset="-128"/>
                        </a:rPr>
                        <a:t>提案項目が記載された該当頁一覧</a:t>
                      </a:r>
                    </a:p>
                  </a:txBody>
                  <a:tcPr/>
                </a:tc>
                <a:tc>
                  <a:txBody>
                    <a:bodyPr/>
                    <a:lstStyle/>
                    <a:p>
                      <a:endParaRPr kumimoji="1" lang="ja-JP" altLang="en-US" sz="1400">
                        <a:solidFill>
                          <a:schemeClr val="tx1"/>
                        </a:solidFill>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b="1">
                          <a:solidFill>
                            <a:schemeClr val="tx1"/>
                          </a:solidFill>
                          <a:latin typeface="Meiryo UI" panose="020B0604030504040204" pitchFamily="50" charset="-128"/>
                          <a:ea typeface="Meiryo UI" panose="020B0604030504040204" pitchFamily="50" charset="-128"/>
                        </a:rPr>
                        <a:t>必須</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85115429"/>
                  </a:ext>
                </a:extLst>
              </a:tr>
            </a:tbl>
          </a:graphicData>
        </a:graphic>
      </p:graphicFrame>
      <p:sp>
        <p:nvSpPr>
          <p:cNvPr id="6" name="Text Box 2">
            <a:extLst>
              <a:ext uri="{FF2B5EF4-FFF2-40B4-BE49-F238E27FC236}">
                <a16:creationId xmlns:a16="http://schemas.microsoft.com/office/drawing/2014/main" id="{243249F5-C480-4980-BAAA-4AEF4265A7B9}"/>
              </a:ext>
            </a:extLst>
          </p:cNvPr>
          <p:cNvSpPr txBox="1">
            <a:spLocks noChangeArrowheads="1"/>
          </p:cNvSpPr>
          <p:nvPr/>
        </p:nvSpPr>
        <p:spPr bwMode="auto">
          <a:xfrm>
            <a:off x="0" y="44450"/>
            <a:ext cx="9906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【4.1</a:t>
            </a:r>
            <a:r>
              <a:rPr kumimoji="1" lang="ja-JP" altLang="en-US" sz="1800">
                <a:solidFill>
                  <a:srgbClr val="000099"/>
                </a:solidFill>
                <a:latin typeface="Meiryo UI" panose="020B0604030504040204" pitchFamily="50" charset="-128"/>
                <a:ea typeface="Meiryo UI" panose="020B0604030504040204" pitchFamily="50" charset="-128"/>
              </a:rPr>
              <a:t>　提案項目が記載された該当頁一覧</a:t>
            </a:r>
            <a:r>
              <a:rPr kumimoji="1" lang="en-US" altLang="ja-JP" sz="1800">
                <a:solidFill>
                  <a:srgbClr val="000099"/>
                </a:solidFill>
                <a:latin typeface="Meiryo UI" panose="020B0604030504040204" pitchFamily="50" charset="-128"/>
                <a:ea typeface="Meiryo UI" panose="020B0604030504040204" pitchFamily="50" charset="-128"/>
              </a:rPr>
              <a:t>】</a:t>
            </a:r>
            <a:r>
              <a:rPr kumimoji="1" lang="ja-JP" altLang="en-US" sz="1800">
                <a:solidFill>
                  <a:srgbClr val="000099"/>
                </a:solidFill>
                <a:latin typeface="Meiryo UI" panose="020B0604030504040204" pitchFamily="50" charset="-128"/>
                <a:ea typeface="Meiryo UI" panose="020B0604030504040204" pitchFamily="50" charset="-128"/>
              </a:rPr>
              <a:t>（審査対象項目外）</a:t>
            </a:r>
            <a:endParaRPr kumimoji="1" lang="en-US" altLang="ja-JP" sz="1800">
              <a:solidFill>
                <a:srgbClr val="000099"/>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2859AB81-190B-450B-AE35-B6EEE67F25D9}"/>
              </a:ext>
            </a:extLst>
          </p:cNvPr>
          <p:cNvSpPr txBox="1"/>
          <p:nvPr/>
        </p:nvSpPr>
        <p:spPr>
          <a:xfrm>
            <a:off x="127000" y="908720"/>
            <a:ext cx="9650413" cy="584775"/>
          </a:xfrm>
          <a:prstGeom prst="rect">
            <a:avLst/>
          </a:prstGeom>
          <a:noFill/>
        </p:spPr>
        <p:txBody>
          <a:bodyPr wrap="square" rtlCol="0">
            <a:spAutoFit/>
          </a:bodyPr>
          <a:lstStyle/>
          <a:p>
            <a:pPr algn="l"/>
            <a:r>
              <a:rPr kumimoji="1" lang="ja-JP" altLang="en-US" sz="1600" b="1">
                <a:latin typeface="Meiryo UI" panose="020B0604030504040204" pitchFamily="50" charset="-128"/>
                <a:ea typeface="Meiryo UI" panose="020B0604030504040204" pitchFamily="50" charset="-128"/>
              </a:rPr>
              <a:t>必須と記載された項目は提案書に必ず含め、該当するページを下記一覧に記載ください。</a:t>
            </a:r>
            <a:br>
              <a:rPr kumimoji="1" lang="en-US" altLang="ja-JP" sz="1600" b="1">
                <a:latin typeface="Meiryo UI" panose="020B0604030504040204" pitchFamily="50" charset="-128"/>
                <a:ea typeface="Meiryo UI" panose="020B0604030504040204" pitchFamily="50" charset="-128"/>
              </a:rPr>
            </a:br>
            <a:r>
              <a:rPr kumimoji="1" lang="ja-JP" altLang="en-US" sz="1600" b="1">
                <a:latin typeface="Meiryo UI" panose="020B0604030504040204" pitchFamily="50" charset="-128"/>
                <a:ea typeface="Meiryo UI" panose="020B0604030504040204" pitchFamily="50" charset="-128"/>
              </a:rPr>
              <a:t>なお、表紙</a:t>
            </a:r>
            <a:r>
              <a:rPr kumimoji="1" lang="en-US" altLang="ja-JP" sz="1600" b="1">
                <a:latin typeface="Meiryo UI" panose="020B0604030504040204" pitchFamily="50" charset="-128"/>
                <a:ea typeface="Meiryo UI" panose="020B0604030504040204" pitchFamily="50" charset="-128"/>
              </a:rPr>
              <a:t>/</a:t>
            </a:r>
            <a:r>
              <a:rPr kumimoji="1" lang="ja-JP" altLang="en-US" sz="1600" b="1">
                <a:latin typeface="Meiryo UI" panose="020B0604030504040204" pitchFamily="50" charset="-128"/>
                <a:ea typeface="Meiryo UI" panose="020B0604030504040204" pitchFamily="50" charset="-128"/>
              </a:rPr>
              <a:t>提案内容の概要</a:t>
            </a:r>
            <a:r>
              <a:rPr kumimoji="1" lang="en-US" altLang="ja-JP" sz="1600" b="1">
                <a:latin typeface="Meiryo UI" panose="020B0604030504040204" pitchFamily="50" charset="-128"/>
                <a:ea typeface="Meiryo UI" panose="020B0604030504040204" pitchFamily="50" charset="-128"/>
              </a:rPr>
              <a:t>/1.1</a:t>
            </a:r>
            <a:r>
              <a:rPr kumimoji="1" lang="ja-JP" altLang="en-US" sz="1600" b="1">
                <a:latin typeface="Meiryo UI" panose="020B0604030504040204" pitchFamily="50" charset="-128"/>
                <a:ea typeface="Meiryo UI" panose="020B0604030504040204" pitchFamily="50" charset="-128"/>
              </a:rPr>
              <a:t>～</a:t>
            </a:r>
            <a:r>
              <a:rPr kumimoji="1" lang="en-US" altLang="ja-JP" sz="1600" b="1">
                <a:latin typeface="Meiryo UI" panose="020B0604030504040204" pitchFamily="50" charset="-128"/>
                <a:ea typeface="Meiryo UI" panose="020B0604030504040204" pitchFamily="50" charset="-128"/>
              </a:rPr>
              <a:t>3.1</a:t>
            </a:r>
            <a:r>
              <a:rPr kumimoji="1" lang="ja-JP" altLang="en-US" sz="1600" b="1">
                <a:latin typeface="Meiryo UI" panose="020B0604030504040204" pitchFamily="50" charset="-128"/>
                <a:ea typeface="Meiryo UI" panose="020B0604030504040204" pitchFamily="50" charset="-128"/>
              </a:rPr>
              <a:t>は、表紙を含めて</a:t>
            </a:r>
            <a:r>
              <a:rPr kumimoji="1" lang="en-US" altLang="ja-JP" sz="1600" b="1">
                <a:latin typeface="Meiryo UI" panose="020B0604030504040204" pitchFamily="50" charset="-128"/>
                <a:ea typeface="Meiryo UI" panose="020B0604030504040204" pitchFamily="50" charset="-128"/>
              </a:rPr>
              <a:t>15</a:t>
            </a:r>
            <a:r>
              <a:rPr kumimoji="1" lang="ja-JP" altLang="en-US" sz="1600" b="1">
                <a:latin typeface="Meiryo UI" panose="020B0604030504040204" pitchFamily="50" charset="-128"/>
                <a:ea typeface="Meiryo UI" panose="020B0604030504040204" pitchFamily="50" charset="-128"/>
              </a:rPr>
              <a:t>頁までに収めてください。</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75">
            <a:extLst>
              <a:ext uri="{FF2B5EF4-FFF2-40B4-BE49-F238E27FC236}">
                <a16:creationId xmlns:a16="http://schemas.microsoft.com/office/drawing/2014/main" id="{8D9221FC-26C6-4F82-BBDE-4D6CA892C9C0}"/>
              </a:ext>
            </a:extLst>
          </p:cNvPr>
          <p:cNvGraphicFramePr>
            <a:graphicFrameLocks noGrp="1"/>
          </p:cNvGraphicFramePr>
          <p:nvPr>
            <p:extLst>
              <p:ext uri="{D42A27DB-BD31-4B8C-83A1-F6EECF244321}">
                <p14:modId xmlns:p14="http://schemas.microsoft.com/office/powerpoint/2010/main" val="3651560817"/>
              </p:ext>
            </p:extLst>
          </p:nvPr>
        </p:nvGraphicFramePr>
        <p:xfrm>
          <a:off x="271463" y="1844824"/>
          <a:ext cx="9288462" cy="4109195"/>
        </p:xfrm>
        <a:graphic>
          <a:graphicData uri="http://schemas.openxmlformats.org/drawingml/2006/table">
            <a:tbl>
              <a:tblPr>
                <a:tableStyleId>{616DA210-FB5B-4158-B5E0-FEB733F419BA}</a:tableStyleId>
              </a:tblPr>
              <a:tblGrid>
                <a:gridCol w="1944439">
                  <a:extLst>
                    <a:ext uri="{9D8B030D-6E8A-4147-A177-3AD203B41FA5}">
                      <a16:colId xmlns:a16="http://schemas.microsoft.com/office/drawing/2014/main" val="20000"/>
                    </a:ext>
                  </a:extLst>
                </a:gridCol>
                <a:gridCol w="7344023">
                  <a:extLst>
                    <a:ext uri="{9D8B030D-6E8A-4147-A177-3AD203B41FA5}">
                      <a16:colId xmlns:a16="http://schemas.microsoft.com/office/drawing/2014/main" val="20001"/>
                    </a:ext>
                  </a:extLst>
                </a:gridCol>
              </a:tblGrid>
              <a:tr h="3595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事業名</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19" marB="45719"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solidFill>
                            <a:srgbClr val="7030A0"/>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txBody>
                  <a:tcPr marT="45719" marB="45719" horzOverflow="overflow"/>
                </a:tc>
                <a:extLst>
                  <a:ext uri="{0D108BD9-81ED-4DB2-BD59-A6C34878D82A}">
                    <a16:rowId xmlns:a16="http://schemas.microsoft.com/office/drawing/2014/main" val="10001"/>
                  </a:ext>
                </a:extLst>
              </a:tr>
              <a:tr h="3595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実証事業者名</a:t>
                      </a:r>
                      <a:endParaRPr kumimoji="0"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endParaRPr>
                    </a:p>
                  </a:txBody>
                  <a:tcPr marT="45719" marB="45719"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solidFill>
                            <a:srgbClr val="7030A0"/>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txBody>
                  <a:tcPr marT="45719" marB="45719" horzOverflow="overflow"/>
                </a:tc>
                <a:extLst>
                  <a:ext uri="{0D108BD9-81ED-4DB2-BD59-A6C34878D82A}">
                    <a16:rowId xmlns:a16="http://schemas.microsoft.com/office/drawing/2014/main" val="10002"/>
                  </a:ext>
                </a:extLst>
              </a:tr>
              <a:tr h="3595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実施想定地域</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19" marB="45719"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ja-JP" sz="1400" u="none" strike="noStrike" cap="none" normalizeH="0" baseline="0">
                          <a:ln>
                            <a:noFill/>
                          </a:ln>
                          <a:solidFill>
                            <a:srgbClr val="7030A0"/>
                          </a:solidFill>
                          <a:effectLst/>
                          <a:latin typeface="Meiryo UI" panose="020B0604030504040204" pitchFamily="50" charset="-128"/>
                          <a:ea typeface="Meiryo UI" panose="020B0604030504040204" pitchFamily="50" charset="-128"/>
                        </a:rPr>
                        <a:t>××</a:t>
                      </a:r>
                      <a:endParaRPr kumimoji="0" lang="ja-JP" altLang="en-US" sz="1400" b="0" i="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txBody>
                  <a:tcPr marT="45719" marB="45719" horzOverflow="overflow"/>
                </a:tc>
                <a:extLst>
                  <a:ext uri="{0D108BD9-81ED-4DB2-BD59-A6C34878D82A}">
                    <a16:rowId xmlns:a16="http://schemas.microsoft.com/office/drawing/2014/main" val="10005"/>
                  </a:ext>
                </a:extLst>
              </a:tr>
              <a:tr h="3595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実施想定地域との</a:t>
                      </a:r>
                      <a:endParaRPr kumimoji="0" lang="en-US" altLang="ja-JP"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連携状況</a:t>
                      </a:r>
                    </a:p>
                  </a:txBody>
                  <a:tcPr marT="45719" marB="45719"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rgbClr val="7030A0"/>
                          </a:solidFill>
                          <a:effectLst/>
                          <a:latin typeface="Meiryo UI" panose="020B0604030504040204" pitchFamily="50" charset="-128"/>
                          <a:ea typeface="Meiryo UI" panose="020B0604030504040204" pitchFamily="50" charset="-128"/>
                        </a:rPr>
                        <a:t>○○</a:t>
                      </a:r>
                    </a:p>
                  </a:txBody>
                  <a:tcPr marT="45719" marB="45719" horzOverflow="overflow"/>
                </a:tc>
                <a:extLst>
                  <a:ext uri="{0D108BD9-81ED-4DB2-BD59-A6C34878D82A}">
                    <a16:rowId xmlns:a16="http://schemas.microsoft.com/office/drawing/2014/main" val="4053556983"/>
                  </a:ext>
                </a:extLst>
              </a:tr>
              <a:tr h="3595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対象事業：</a:t>
                      </a:r>
                      <a:br>
                        <a:rPr kumimoji="0" lang="en-US" altLang="ja-JP" sz="1400" u="none" strike="noStrike" cap="none" normalizeH="0" baseline="0">
                          <a:ln>
                            <a:noFill/>
                          </a:ln>
                          <a:effectLst/>
                          <a:latin typeface="Meiryo UI" panose="020B0604030504040204" pitchFamily="50" charset="-128"/>
                          <a:ea typeface="Meiryo UI" panose="020B0604030504040204" pitchFamily="50" charset="-128"/>
                        </a:rPr>
                      </a:br>
                      <a:r>
                        <a:rPr kumimoji="0" lang="en-US" altLang="ja-JP" sz="1400" u="none" strike="noStrike" cap="none" normalizeH="0" baseline="0">
                          <a:ln>
                            <a:noFill/>
                          </a:ln>
                          <a:effectLst/>
                          <a:latin typeface="Meiryo UI" panose="020B0604030504040204" pitchFamily="50" charset="-128"/>
                          <a:ea typeface="Meiryo UI" panose="020B0604030504040204" pitchFamily="50" charset="-128"/>
                        </a:rPr>
                        <a:t>※</a:t>
                      </a: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いずれかを選択</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19" marB="45719"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rgbClr val="7030A0"/>
                          </a:solidFill>
                          <a:effectLst/>
                          <a:latin typeface="Meiryo UI" panose="020B0604030504040204" pitchFamily="50" charset="-128"/>
                          <a:ea typeface="Meiryo UI" panose="020B0604030504040204" pitchFamily="50" charset="-128"/>
                        </a:rPr>
                        <a:t>（ア）産福共創による新たなサービスの開発（サービスモデル実証）</a:t>
                      </a:r>
                      <a:endParaRPr kumimoji="0" lang="en-US" altLang="ja-JP" sz="1400" b="0" i="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b="0" i="0" u="none" strike="noStrike" cap="none" normalizeH="0" baseline="0">
                          <a:ln>
                            <a:noFill/>
                          </a:ln>
                          <a:solidFill>
                            <a:srgbClr val="7030A0"/>
                          </a:solidFill>
                          <a:effectLst/>
                          <a:latin typeface="Meiryo UI" panose="020B0604030504040204" pitchFamily="50" charset="-128"/>
                          <a:ea typeface="Meiryo UI" panose="020B0604030504040204" pitchFamily="50" charset="-128"/>
                        </a:rPr>
                        <a:t>（イ）産福共創による地域資源開発体制の強化（地域体制モデル実証）</a:t>
                      </a:r>
                    </a:p>
                  </a:txBody>
                  <a:tcPr marT="45719" marB="45719" horzOverflow="overflow"/>
                </a:tc>
                <a:extLst>
                  <a:ext uri="{0D108BD9-81ED-4DB2-BD59-A6C34878D82A}">
                    <a16:rowId xmlns:a16="http://schemas.microsoft.com/office/drawing/2014/main" val="10006"/>
                  </a:ext>
                </a:extLst>
              </a:tr>
              <a:tr h="35951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事業費：</a:t>
                      </a:r>
                      <a:endParaRPr kumimoji="0" lang="ja-JP" altLang="en-US" sz="14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19" marB="45719" anchor="ct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solidFill>
                            <a:srgbClr val="7030A0"/>
                          </a:solidFill>
                          <a:effectLst/>
                          <a:latin typeface="Meiryo UI" panose="020B0604030504040204" pitchFamily="50" charset="-128"/>
                          <a:ea typeface="Meiryo UI" panose="020B0604030504040204" pitchFamily="50" charset="-128"/>
                        </a:rPr>
                        <a:t>￥〇，○○○，○○○－（税込）</a:t>
                      </a:r>
                      <a:endParaRPr kumimoji="0" lang="ja-JP" altLang="en-US" sz="1400" b="0" i="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txBody>
                  <a:tcPr marT="45719" marB="45719" horzOverflow="overflow"/>
                </a:tc>
                <a:extLst>
                  <a:ext uri="{0D108BD9-81ED-4DB2-BD59-A6C34878D82A}">
                    <a16:rowId xmlns:a16="http://schemas.microsoft.com/office/drawing/2014/main" val="10008"/>
                  </a:ext>
                </a:extLst>
              </a:tr>
              <a:tr h="154949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400" u="none" strike="noStrike" cap="none" normalizeH="0" baseline="0">
                          <a:ln>
                            <a:noFill/>
                          </a:ln>
                          <a:effectLst/>
                          <a:latin typeface="Meiryo UI" panose="020B0604030504040204" pitchFamily="50" charset="-128"/>
                          <a:ea typeface="Meiryo UI" panose="020B0604030504040204" pitchFamily="50" charset="-128"/>
                        </a:rPr>
                        <a:t>事業概要：</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ja-JP" altLang="en-US" sz="1200" u="none" strike="noStrike" cap="none" normalizeH="0" baseline="0">
                          <a:ln>
                            <a:noFill/>
                          </a:ln>
                          <a:effectLst/>
                          <a:latin typeface="Meiryo UI" panose="020B0604030504040204" pitchFamily="50" charset="-128"/>
                          <a:ea typeface="Meiryo UI" panose="020B0604030504040204" pitchFamily="50" charset="-128"/>
                        </a:rPr>
                        <a:t>（</a:t>
                      </a:r>
                      <a:r>
                        <a:rPr kumimoji="0" lang="en-US" altLang="ja-JP" sz="1200" u="none" strike="noStrike" cap="none" normalizeH="0" baseline="0">
                          <a:ln>
                            <a:noFill/>
                          </a:ln>
                          <a:effectLst/>
                          <a:latin typeface="Meiryo UI" panose="020B0604030504040204" pitchFamily="50" charset="-128"/>
                          <a:ea typeface="Meiryo UI" panose="020B0604030504040204" pitchFamily="50" charset="-128"/>
                        </a:rPr>
                        <a:t>200</a:t>
                      </a:r>
                      <a:r>
                        <a:rPr kumimoji="0" lang="ja-JP" altLang="en-US" sz="1200" u="none" strike="noStrike" cap="none" normalizeH="0" baseline="0">
                          <a:ln>
                            <a:noFill/>
                          </a:ln>
                          <a:effectLst/>
                          <a:latin typeface="Meiryo UI" panose="020B0604030504040204" pitchFamily="50" charset="-128"/>
                          <a:ea typeface="Meiryo UI" panose="020B0604030504040204" pitchFamily="50" charset="-128"/>
                        </a:rPr>
                        <a:t>字以内）</a:t>
                      </a:r>
                      <a:endParaRPr kumimoji="0"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txBody>
                  <a:tcPr marT="45719" marB="45719" anchor="ctr" horzOverflow="overflow"/>
                </a:tc>
                <a:tc>
                  <a:txBody>
                    <a:bodyPr/>
                    <a:lstStyle/>
                    <a:p>
                      <a:pPr marL="0" marR="0" lvl="0" indent="0" algn="l" defTabSz="914400" rtl="0" eaLnBrk="1" fontAlgn="base" latinLnBrk="0" hangingPunct="1">
                        <a:lnSpc>
                          <a:spcPct val="100000"/>
                        </a:lnSpc>
                        <a:spcBef>
                          <a:spcPct val="10000"/>
                        </a:spcBef>
                        <a:spcAft>
                          <a:spcPct val="0"/>
                        </a:spcAft>
                        <a:buClrTx/>
                        <a:buSzTx/>
                        <a:buFontTx/>
                        <a:buNone/>
                        <a:tabLst/>
                      </a:pPr>
                      <a:r>
                        <a:rPr kumimoji="0" lang="en-US" altLang="ja-JP" sz="1200" u="none" strike="noStrike" cap="none" normalizeH="0" baseline="0">
                          <a:ln>
                            <a:noFill/>
                          </a:ln>
                          <a:solidFill>
                            <a:srgbClr val="7030A0"/>
                          </a:solidFill>
                          <a:effectLst/>
                          <a:latin typeface="Meiryo UI" panose="020B0604030504040204" pitchFamily="50" charset="-128"/>
                          <a:ea typeface="Meiryo UI" panose="020B0604030504040204" pitchFamily="50" charset="-128"/>
                        </a:rPr>
                        <a:t>※ ※ ※ ※ ※ ※ ※ ※ ※ ※ ※ ※ ※ ※</a:t>
                      </a:r>
                      <a:endParaRPr kumimoji="0" lang="ja-JP" altLang="en-US" sz="120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10000"/>
                        </a:spcBef>
                        <a:spcAft>
                          <a:spcPct val="0"/>
                        </a:spcAft>
                        <a:buClrTx/>
                        <a:buSzTx/>
                        <a:buFontTx/>
                        <a:buNone/>
                        <a:tabLst/>
                      </a:pPr>
                      <a:endParaRPr kumimoji="0" lang="ja-JP" altLang="en-US" sz="120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10000"/>
                        </a:spcBef>
                        <a:spcAft>
                          <a:spcPct val="0"/>
                        </a:spcAft>
                        <a:buClrTx/>
                        <a:buSzTx/>
                        <a:buFontTx/>
                        <a:buNone/>
                        <a:tabLst/>
                      </a:pPr>
                      <a:endParaRPr kumimoji="0" lang="ja-JP" altLang="en-US" sz="120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10000"/>
                        </a:spcBef>
                        <a:spcAft>
                          <a:spcPct val="0"/>
                        </a:spcAft>
                        <a:buClrTx/>
                        <a:buSzTx/>
                        <a:buFontTx/>
                        <a:buNone/>
                        <a:tabLst/>
                      </a:pPr>
                      <a:endParaRPr kumimoji="0" lang="ja-JP" altLang="en-US" sz="120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10000"/>
                        </a:spcBef>
                        <a:spcAft>
                          <a:spcPct val="0"/>
                        </a:spcAft>
                        <a:buClrTx/>
                        <a:buSzTx/>
                        <a:buFontTx/>
                        <a:buNone/>
                        <a:tabLst/>
                      </a:pPr>
                      <a:endParaRPr kumimoji="0" lang="ja-JP" altLang="en-US" sz="120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p>
                      <a:pPr marL="0" marR="0" lvl="0" indent="0" algn="l" defTabSz="914400" rtl="0" eaLnBrk="1" fontAlgn="base" latinLnBrk="0" hangingPunct="1">
                        <a:lnSpc>
                          <a:spcPct val="100000"/>
                        </a:lnSpc>
                        <a:spcBef>
                          <a:spcPct val="10000"/>
                        </a:spcBef>
                        <a:spcAft>
                          <a:spcPct val="0"/>
                        </a:spcAft>
                        <a:buClrTx/>
                        <a:buSzTx/>
                        <a:buFontTx/>
                        <a:buNone/>
                        <a:tabLst/>
                      </a:pPr>
                      <a:endParaRPr kumimoji="0" lang="ja-JP" altLang="en-US" sz="1400" b="0" i="0" u="none" strike="noStrike" cap="none" normalizeH="0" baseline="0">
                        <a:ln>
                          <a:noFill/>
                        </a:ln>
                        <a:solidFill>
                          <a:srgbClr val="7030A0"/>
                        </a:solidFill>
                        <a:effectLst/>
                        <a:latin typeface="Meiryo UI" panose="020B0604030504040204" pitchFamily="50" charset="-128"/>
                        <a:ea typeface="Meiryo UI" panose="020B0604030504040204" pitchFamily="50" charset="-128"/>
                      </a:endParaRPr>
                    </a:p>
                  </a:txBody>
                  <a:tcPr marT="45719" marB="45719" horzOverflow="overflow"/>
                </a:tc>
                <a:extLst>
                  <a:ext uri="{0D108BD9-81ED-4DB2-BD59-A6C34878D82A}">
                    <a16:rowId xmlns:a16="http://schemas.microsoft.com/office/drawing/2014/main" val="10009"/>
                  </a:ext>
                </a:extLst>
              </a:tr>
            </a:tbl>
          </a:graphicData>
        </a:graphic>
      </p:graphicFrame>
      <p:sp>
        <p:nvSpPr>
          <p:cNvPr id="3" name="テキスト ボックス 2">
            <a:extLst>
              <a:ext uri="{FF2B5EF4-FFF2-40B4-BE49-F238E27FC236}">
                <a16:creationId xmlns:a16="http://schemas.microsoft.com/office/drawing/2014/main" id="{50DCF141-A498-73A3-330E-6CE0C29370D5}"/>
              </a:ext>
            </a:extLst>
          </p:cNvPr>
          <p:cNvSpPr txBox="1"/>
          <p:nvPr/>
        </p:nvSpPr>
        <p:spPr>
          <a:xfrm>
            <a:off x="1567830" y="6381328"/>
            <a:ext cx="7759788" cy="400110"/>
          </a:xfrm>
          <a:prstGeom prst="rect">
            <a:avLst/>
          </a:prstGeom>
          <a:noFill/>
        </p:spPr>
        <p:txBody>
          <a:bodyPr wrap="square">
            <a:spAutoFit/>
          </a:bodyPr>
          <a:lstStyle/>
          <a:p>
            <a:pPr algn="l" eaLnBrk="0" hangingPunct="0">
              <a:defRPr/>
            </a:pPr>
            <a:r>
              <a:rPr lang="en-US" altLang="ja-JP" sz="1000">
                <a:solidFill>
                  <a:schemeClr val="tx2"/>
                </a:solidFill>
                <a:latin typeface="Meiryo UI" panose="020B0604030504040204" pitchFamily="50" charset="-128"/>
                <a:ea typeface="Meiryo UI" panose="020B0604030504040204" pitchFamily="50" charset="-128"/>
              </a:rPr>
              <a:t>※</a:t>
            </a:r>
            <a:r>
              <a:rPr lang="ja-JP" altLang="en-US" sz="1000">
                <a:solidFill>
                  <a:schemeClr val="tx2"/>
                </a:solidFill>
                <a:latin typeface="Meiryo UI" panose="020B0604030504040204" pitchFamily="50" charset="-128"/>
                <a:ea typeface="Meiryo UI" panose="020B0604030504040204" pitchFamily="50" charset="-128"/>
              </a:rPr>
              <a:t>本公募は、経済産業省</a:t>
            </a:r>
            <a:r>
              <a:rPr lang="ja-JP" altLang="en-US" sz="1000" b="0">
                <a:solidFill>
                  <a:schemeClr val="tx2"/>
                </a:solidFill>
                <a:latin typeface="Meiryo UI" panose="020B0604030504040204" pitchFamily="50" charset="-128"/>
                <a:ea typeface="Meiryo UI" panose="020B0604030504040204" pitchFamily="50" charset="-128"/>
              </a:rPr>
              <a:t>令和６年度補正「予防・健康づくり分野における先端技術を活用した社会課題解決サービス開発促進事業（高齢者・介護関連サービスに関する地域・事業者間連携促進等に向けた調査事業）」の一環として実施してい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5" name="Rectangle 5">
            <a:extLst>
              <a:ext uri="{FF2B5EF4-FFF2-40B4-BE49-F238E27FC236}">
                <a16:creationId xmlns:a16="http://schemas.microsoft.com/office/drawing/2014/main" id="{2FB96F85-4608-417C-A9CA-E1E659A368A4}"/>
              </a:ext>
            </a:extLst>
          </p:cNvPr>
          <p:cNvSpPr>
            <a:spLocks noChangeArrowheads="1"/>
          </p:cNvSpPr>
          <p:nvPr/>
        </p:nvSpPr>
        <p:spPr bwMode="auto">
          <a:xfrm>
            <a:off x="156867" y="1629556"/>
            <a:ext cx="9648825" cy="4897437"/>
          </a:xfrm>
          <a:prstGeom prst="rect">
            <a:avLst/>
          </a:prstGeom>
          <a:solidFill>
            <a:schemeClr val="bg1"/>
          </a:solidFill>
          <a:ln w="9525" algn="ctr">
            <a:solidFill>
              <a:schemeClr val="bg2"/>
            </a:solidFill>
            <a:miter lim="800000"/>
            <a:headEnd/>
            <a:tailEnd/>
          </a:ln>
        </p:spPr>
        <p:txBody>
          <a:bodyP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622300" indent="-16510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0" indent="0" algn="l" eaLnBrk="1" hangingPunct="1">
              <a:spcBef>
                <a:spcPct val="30000"/>
              </a:spcBef>
            </a:pPr>
            <a:endParaRPr kumimoji="1" lang="ja-JP" altLang="en-US" sz="1400">
              <a:latin typeface="Meiryo UI" panose="020B0604030504040204" pitchFamily="50" charset="-128"/>
              <a:ea typeface="Meiryo UI" panose="020B0604030504040204" pitchFamily="50" charset="-128"/>
            </a:endParaRPr>
          </a:p>
        </p:txBody>
      </p:sp>
      <p:sp>
        <p:nvSpPr>
          <p:cNvPr id="15362" name="Text Box 2">
            <a:extLst>
              <a:ext uri="{FF2B5EF4-FFF2-40B4-BE49-F238E27FC236}">
                <a16:creationId xmlns:a16="http://schemas.microsoft.com/office/drawing/2014/main" id="{53733E68-36E9-4803-80C5-068EFCDFA138}"/>
              </a:ext>
            </a:extLst>
          </p:cNvPr>
          <p:cNvSpPr txBox="1">
            <a:spLocks noChangeArrowheads="1"/>
          </p:cNvSpPr>
          <p:nvPr/>
        </p:nvSpPr>
        <p:spPr bwMode="auto">
          <a:xfrm>
            <a:off x="0" y="44450"/>
            <a:ext cx="9906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a:t>
            </a:r>
            <a:r>
              <a:rPr kumimoji="1" lang="ja-JP" altLang="en-US" sz="1800">
                <a:solidFill>
                  <a:srgbClr val="000099"/>
                </a:solidFill>
                <a:latin typeface="Meiryo UI" panose="020B0604030504040204" pitchFamily="50" charset="-128"/>
                <a:ea typeface="Meiryo UI" panose="020B0604030504040204" pitchFamily="50" charset="-128"/>
              </a:rPr>
              <a:t>提案内容</a:t>
            </a:r>
            <a:r>
              <a:rPr kumimoji="1" lang="ja-JP" altLang="en-US" sz="1800">
                <a:solidFill>
                  <a:schemeClr val="accent2"/>
                </a:solidFill>
                <a:latin typeface="Meiryo UI" panose="020B0604030504040204" pitchFamily="50" charset="-128"/>
                <a:ea typeface="Meiryo UI" panose="020B0604030504040204" pitchFamily="50" charset="-128"/>
              </a:rPr>
              <a:t>の概要</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10" name="正方形/長方形 9">
            <a:extLst>
              <a:ext uri="{FF2B5EF4-FFF2-40B4-BE49-F238E27FC236}">
                <a16:creationId xmlns:a16="http://schemas.microsoft.com/office/drawing/2014/main" id="{7F50B7F7-ADB5-40E0-8FA8-4C228D849299}"/>
              </a:ext>
            </a:extLst>
          </p:cNvPr>
          <p:cNvSpPr/>
          <p:nvPr/>
        </p:nvSpPr>
        <p:spPr>
          <a:xfrm>
            <a:off x="195949" y="2135589"/>
            <a:ext cx="4738900" cy="4277762"/>
          </a:xfrm>
          <a:prstGeom prst="rect">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solidFill>
                <a:schemeClr val="bg2">
                  <a:lumMod val="75000"/>
                </a:schemeClr>
              </a:solidFill>
              <a:latin typeface="Meiryo UI" panose="020B0604030504040204" pitchFamily="50" charset="-128"/>
              <a:ea typeface="Meiryo UI" panose="020B0604030504040204" pitchFamily="50" charset="-128"/>
            </a:endParaRPr>
          </a:p>
        </p:txBody>
      </p:sp>
      <p:grpSp>
        <p:nvGrpSpPr>
          <p:cNvPr id="13" name="グループ化 12">
            <a:extLst>
              <a:ext uri="{FF2B5EF4-FFF2-40B4-BE49-F238E27FC236}">
                <a16:creationId xmlns:a16="http://schemas.microsoft.com/office/drawing/2014/main" id="{F897BCE2-75FD-4B3B-90F8-BB0796DE2F9D}"/>
              </a:ext>
            </a:extLst>
          </p:cNvPr>
          <p:cNvGrpSpPr/>
          <p:nvPr/>
        </p:nvGrpSpPr>
        <p:grpSpPr>
          <a:xfrm>
            <a:off x="210018" y="1634130"/>
            <a:ext cx="4738901" cy="370632"/>
            <a:chOff x="228747" y="1619250"/>
            <a:chExt cx="4296050" cy="370632"/>
          </a:xfrm>
        </p:grpSpPr>
        <p:cxnSp>
          <p:nvCxnSpPr>
            <p:cNvPr id="14" name="直線矢印コネクタ 13">
              <a:extLst>
                <a:ext uri="{FF2B5EF4-FFF2-40B4-BE49-F238E27FC236}">
                  <a16:creationId xmlns:a16="http://schemas.microsoft.com/office/drawing/2014/main" id="{1435DDC2-C089-4D9C-9A7C-E1CC9B62E259}"/>
                </a:ext>
              </a:extLst>
            </p:cNvPr>
            <p:cNvCxnSpPr>
              <a:cxnSpLocks/>
            </p:cNvCxnSpPr>
            <p:nvPr/>
          </p:nvCxnSpPr>
          <p:spPr>
            <a:xfrm flipV="1">
              <a:off x="228748" y="1989881"/>
              <a:ext cx="4296049" cy="1"/>
            </a:xfrm>
            <a:prstGeom prst="straightConnector1">
              <a:avLst/>
            </a:prstGeom>
            <a:ln w="19050"/>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A66E1C22-CCF1-4AE5-A6BE-3CA50EECF7F8}"/>
                </a:ext>
              </a:extLst>
            </p:cNvPr>
            <p:cNvSpPr/>
            <p:nvPr/>
          </p:nvSpPr>
          <p:spPr>
            <a:xfrm>
              <a:off x="228747" y="1619250"/>
              <a:ext cx="4296049" cy="3270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Meiryo UI" panose="020B0604030504040204" pitchFamily="50" charset="-128"/>
                  <a:ea typeface="Meiryo UI" panose="020B0604030504040204" pitchFamily="50" charset="-128"/>
                </a:rPr>
                <a:t>実証事業の概略図</a:t>
              </a:r>
              <a:endParaRPr kumimoji="1" lang="en-US" altLang="ja-JP" sz="1400">
                <a:solidFill>
                  <a:schemeClr val="tx1"/>
                </a:solidFill>
                <a:latin typeface="Meiryo UI" panose="020B0604030504040204" pitchFamily="50" charset="-128"/>
                <a:ea typeface="Meiryo UI" panose="020B0604030504040204" pitchFamily="50" charset="-128"/>
              </a:endParaRPr>
            </a:p>
          </p:txBody>
        </p:sp>
      </p:grpSp>
      <p:sp>
        <p:nvSpPr>
          <p:cNvPr id="17" name="正方形/長方形 16">
            <a:extLst>
              <a:ext uri="{FF2B5EF4-FFF2-40B4-BE49-F238E27FC236}">
                <a16:creationId xmlns:a16="http://schemas.microsoft.com/office/drawing/2014/main" id="{CC659A77-E59A-45C9-9B01-21BA5577672C}"/>
              </a:ext>
            </a:extLst>
          </p:cNvPr>
          <p:cNvSpPr/>
          <p:nvPr/>
        </p:nvSpPr>
        <p:spPr>
          <a:xfrm>
            <a:off x="5063811" y="1733671"/>
            <a:ext cx="4626987" cy="2410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Meiryo UI" panose="020B0604030504040204" pitchFamily="50" charset="-128"/>
                <a:ea typeface="Meiryo UI" panose="020B0604030504040204" pitchFamily="50" charset="-128"/>
              </a:rPr>
              <a:t>目的</a:t>
            </a:r>
          </a:p>
        </p:txBody>
      </p:sp>
      <p:sp>
        <p:nvSpPr>
          <p:cNvPr id="18" name="正方形/長方形 17">
            <a:extLst>
              <a:ext uri="{FF2B5EF4-FFF2-40B4-BE49-F238E27FC236}">
                <a16:creationId xmlns:a16="http://schemas.microsoft.com/office/drawing/2014/main" id="{97F8D4A8-E964-4308-BDAD-FF2BAEB2565B}"/>
              </a:ext>
            </a:extLst>
          </p:cNvPr>
          <p:cNvSpPr/>
          <p:nvPr/>
        </p:nvSpPr>
        <p:spPr>
          <a:xfrm>
            <a:off x="5063811" y="1974704"/>
            <a:ext cx="4626987" cy="84962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gn="l">
              <a:buFont typeface="Wingdings" panose="05000000000000000000" pitchFamily="2" charset="2"/>
              <a:buChar char="l"/>
            </a:pPr>
            <a:r>
              <a:rPr kumimoji="1" lang="en-US" altLang="ja-JP" sz="1400">
                <a:solidFill>
                  <a:schemeClr val="bg2">
                    <a:lumMod val="75000"/>
                  </a:schemeClr>
                </a:solidFill>
                <a:latin typeface="Meiryo UI" panose="020B0604030504040204" pitchFamily="50" charset="-128"/>
                <a:ea typeface="Meiryo UI" panose="020B0604030504040204" pitchFamily="50" charset="-128"/>
              </a:rPr>
              <a:t>XXX</a:t>
            </a:r>
          </a:p>
          <a:p>
            <a:pPr marL="285750" indent="-285750" algn="l">
              <a:buFont typeface="Wingdings" panose="05000000000000000000" pitchFamily="2" charset="2"/>
              <a:buChar char="l"/>
            </a:pPr>
            <a:r>
              <a:rPr kumimoji="1" lang="en-US" altLang="ja-JP" sz="1400">
                <a:solidFill>
                  <a:schemeClr val="bg2">
                    <a:lumMod val="75000"/>
                  </a:schemeClr>
                </a:solidFill>
                <a:latin typeface="Meiryo UI" panose="020B0604030504040204" pitchFamily="50" charset="-128"/>
                <a:ea typeface="Meiryo UI" panose="020B0604030504040204" pitchFamily="50" charset="-128"/>
              </a:rPr>
              <a:t>XXX</a:t>
            </a:r>
          </a:p>
          <a:p>
            <a:pPr algn="l"/>
            <a:endParaRPr kumimoji="1" lang="ja-JP" altLang="en-US" sz="1400">
              <a:solidFill>
                <a:schemeClr val="bg2">
                  <a:lumMod val="75000"/>
                </a:schemeClr>
              </a:solidFill>
              <a:latin typeface="Meiryo UI" panose="020B0604030504040204" pitchFamily="50" charset="-128"/>
              <a:ea typeface="Meiryo UI" panose="020B0604030504040204" pitchFamily="50" charset="-128"/>
            </a:endParaRPr>
          </a:p>
        </p:txBody>
      </p:sp>
      <p:sp>
        <p:nvSpPr>
          <p:cNvPr id="19" name="正方形/長方形 18">
            <a:extLst>
              <a:ext uri="{FF2B5EF4-FFF2-40B4-BE49-F238E27FC236}">
                <a16:creationId xmlns:a16="http://schemas.microsoft.com/office/drawing/2014/main" id="{756AA4B7-DE4B-4E12-9746-9D415BF16EE9}"/>
              </a:ext>
            </a:extLst>
          </p:cNvPr>
          <p:cNvSpPr/>
          <p:nvPr/>
        </p:nvSpPr>
        <p:spPr>
          <a:xfrm>
            <a:off x="5078865" y="2953041"/>
            <a:ext cx="4626987" cy="24103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Meiryo UI" panose="020B0604030504040204" pitchFamily="50" charset="-128"/>
                <a:ea typeface="Meiryo UI" panose="020B0604030504040204" pitchFamily="50" charset="-128"/>
              </a:rPr>
              <a:t>事業内容</a:t>
            </a:r>
          </a:p>
        </p:txBody>
      </p:sp>
      <p:sp>
        <p:nvSpPr>
          <p:cNvPr id="20" name="正方形/長方形 19">
            <a:extLst>
              <a:ext uri="{FF2B5EF4-FFF2-40B4-BE49-F238E27FC236}">
                <a16:creationId xmlns:a16="http://schemas.microsoft.com/office/drawing/2014/main" id="{B5287E12-0451-4C0E-8F48-FBDF8AC9B32B}"/>
              </a:ext>
            </a:extLst>
          </p:cNvPr>
          <p:cNvSpPr/>
          <p:nvPr/>
        </p:nvSpPr>
        <p:spPr>
          <a:xfrm>
            <a:off x="5078865" y="3194075"/>
            <a:ext cx="4626987" cy="13234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gn="l">
              <a:buFont typeface="Wingdings" panose="05000000000000000000" pitchFamily="2" charset="2"/>
              <a:buChar char="l"/>
            </a:pPr>
            <a:r>
              <a:rPr kumimoji="1" lang="en-US" altLang="ja-JP" sz="1400">
                <a:solidFill>
                  <a:schemeClr val="bg2">
                    <a:lumMod val="75000"/>
                  </a:schemeClr>
                </a:solidFill>
                <a:latin typeface="Meiryo UI" panose="020B0604030504040204" pitchFamily="50" charset="-128"/>
                <a:ea typeface="Meiryo UI" panose="020B0604030504040204" pitchFamily="50" charset="-128"/>
              </a:rPr>
              <a:t>XXX</a:t>
            </a:r>
          </a:p>
          <a:p>
            <a:pPr marL="285750" indent="-285750" algn="l">
              <a:buFont typeface="Wingdings" panose="05000000000000000000" pitchFamily="2" charset="2"/>
              <a:buChar char="l"/>
            </a:pPr>
            <a:r>
              <a:rPr kumimoji="1" lang="en-US" altLang="ja-JP" sz="1400">
                <a:solidFill>
                  <a:schemeClr val="bg2">
                    <a:lumMod val="75000"/>
                  </a:schemeClr>
                </a:solidFill>
                <a:latin typeface="Meiryo UI" panose="020B0604030504040204" pitchFamily="50" charset="-128"/>
                <a:ea typeface="Meiryo UI" panose="020B0604030504040204" pitchFamily="50" charset="-128"/>
              </a:rPr>
              <a:t>XXX</a:t>
            </a:r>
            <a:endParaRPr kumimoji="1" lang="ja-JP" altLang="en-US" sz="1400">
              <a:solidFill>
                <a:schemeClr val="bg2">
                  <a:lumMod val="75000"/>
                </a:schemeClr>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FF9905E4-2ECC-458B-B9B3-1E76557646DE}"/>
              </a:ext>
            </a:extLst>
          </p:cNvPr>
          <p:cNvSpPr/>
          <p:nvPr/>
        </p:nvSpPr>
        <p:spPr>
          <a:xfrm>
            <a:off x="5078865" y="6124898"/>
            <a:ext cx="4626987" cy="2884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Meiryo UI" panose="020B0604030504040204" pitchFamily="50" charset="-128"/>
                <a:ea typeface="Meiryo UI" panose="020B0604030504040204" pitchFamily="50" charset="-128"/>
              </a:rPr>
              <a:t>事業費総額：</a:t>
            </a:r>
            <a:r>
              <a:rPr kumimoji="1" lang="en-US" altLang="ja-JP" sz="1400">
                <a:solidFill>
                  <a:schemeClr val="tx1"/>
                </a:solidFill>
                <a:latin typeface="Meiryo UI" panose="020B0604030504040204" pitchFamily="50" charset="-128"/>
                <a:ea typeface="Meiryo UI" panose="020B0604030504040204" pitchFamily="50" charset="-128"/>
              </a:rPr>
              <a:t>X,XXX,XXX</a:t>
            </a:r>
            <a:r>
              <a:rPr kumimoji="1" lang="ja-JP" altLang="en-US" sz="1400">
                <a:solidFill>
                  <a:schemeClr val="tx1"/>
                </a:solidFill>
                <a:latin typeface="Meiryo UI" panose="020B0604030504040204" pitchFamily="50" charset="-128"/>
                <a:ea typeface="Meiryo UI" panose="020B0604030504040204" pitchFamily="50" charset="-128"/>
              </a:rPr>
              <a:t>円（税込）</a:t>
            </a:r>
          </a:p>
        </p:txBody>
      </p:sp>
      <p:sp>
        <p:nvSpPr>
          <p:cNvPr id="2" name="正方形/長方形 1">
            <a:extLst>
              <a:ext uri="{FF2B5EF4-FFF2-40B4-BE49-F238E27FC236}">
                <a16:creationId xmlns:a16="http://schemas.microsoft.com/office/drawing/2014/main" id="{CBF3E4EB-6510-30F0-F164-B08ED0425377}"/>
              </a:ext>
            </a:extLst>
          </p:cNvPr>
          <p:cNvSpPr/>
          <p:nvPr/>
        </p:nvSpPr>
        <p:spPr>
          <a:xfrm>
            <a:off x="5078865" y="4639886"/>
            <a:ext cx="4626987" cy="2410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a:solidFill>
                  <a:schemeClr val="tx1"/>
                </a:solidFill>
                <a:latin typeface="Meiryo UI" panose="020B0604030504040204" pitchFamily="50" charset="-128"/>
                <a:ea typeface="Meiryo UI" panose="020B0604030504040204" pitchFamily="50" charset="-128"/>
              </a:rPr>
              <a:t>成果物</a:t>
            </a:r>
            <a:endParaRPr kumimoji="1" lang="en-US" altLang="ja-JP" sz="1400">
              <a:solidFill>
                <a:schemeClr val="tx1"/>
              </a:solidFill>
              <a:latin typeface="Meiryo UI" panose="020B0604030504040204" pitchFamily="50" charset="-128"/>
              <a:ea typeface="Meiryo UI" panose="020B0604030504040204" pitchFamily="50" charset="-128"/>
            </a:endParaRPr>
          </a:p>
        </p:txBody>
      </p:sp>
      <p:sp>
        <p:nvSpPr>
          <p:cNvPr id="3" name="正方形/長方形 2">
            <a:extLst>
              <a:ext uri="{FF2B5EF4-FFF2-40B4-BE49-F238E27FC236}">
                <a16:creationId xmlns:a16="http://schemas.microsoft.com/office/drawing/2014/main" id="{473B2346-817A-B84F-72FD-F9DAB432E4C6}"/>
              </a:ext>
            </a:extLst>
          </p:cNvPr>
          <p:cNvSpPr/>
          <p:nvPr/>
        </p:nvSpPr>
        <p:spPr>
          <a:xfrm>
            <a:off x="5078865" y="4880919"/>
            <a:ext cx="4626987" cy="11303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gn="l">
              <a:buFont typeface="Wingdings" panose="05000000000000000000" pitchFamily="2" charset="2"/>
              <a:buChar char="l"/>
            </a:pPr>
            <a:r>
              <a:rPr kumimoji="1" lang="en-US" altLang="ja-JP" sz="1400">
                <a:solidFill>
                  <a:schemeClr val="bg2">
                    <a:lumMod val="75000"/>
                  </a:schemeClr>
                </a:solidFill>
                <a:latin typeface="Meiryo UI" panose="020B0604030504040204" pitchFamily="50" charset="-128"/>
                <a:ea typeface="Meiryo UI" panose="020B0604030504040204" pitchFamily="50" charset="-128"/>
              </a:rPr>
              <a:t>XXX</a:t>
            </a:r>
          </a:p>
          <a:p>
            <a:pPr marL="285750" indent="-285750" algn="l">
              <a:buFont typeface="Wingdings" panose="05000000000000000000" pitchFamily="2" charset="2"/>
              <a:buChar char="l"/>
            </a:pPr>
            <a:r>
              <a:rPr kumimoji="1" lang="en-US" altLang="ja-JP" sz="1400">
                <a:solidFill>
                  <a:schemeClr val="bg2">
                    <a:lumMod val="75000"/>
                  </a:schemeClr>
                </a:solidFill>
                <a:latin typeface="Meiryo UI" panose="020B0604030504040204" pitchFamily="50" charset="-128"/>
                <a:ea typeface="Meiryo UI" panose="020B0604030504040204" pitchFamily="50" charset="-128"/>
              </a:rPr>
              <a:t>XXX</a:t>
            </a:r>
          </a:p>
        </p:txBody>
      </p:sp>
      <p:sp>
        <p:nvSpPr>
          <p:cNvPr id="22" name="AutoShape 10">
            <a:extLst>
              <a:ext uri="{FF2B5EF4-FFF2-40B4-BE49-F238E27FC236}">
                <a16:creationId xmlns:a16="http://schemas.microsoft.com/office/drawing/2014/main" id="{42DF2447-3973-4846-9098-320C229F8BBB}"/>
              </a:ext>
            </a:extLst>
          </p:cNvPr>
          <p:cNvSpPr>
            <a:spLocks noChangeArrowheads="1"/>
          </p:cNvSpPr>
          <p:nvPr/>
        </p:nvSpPr>
        <p:spPr bwMode="auto">
          <a:xfrm>
            <a:off x="6054566" y="4912318"/>
            <a:ext cx="3384376" cy="1055988"/>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本事業を実施することで得られる見込みである成果物を記載すること</a:t>
            </a:r>
            <a:br>
              <a:rPr kumimoji="1" lang="en-US" altLang="ja-JP" sz="1200">
                <a:latin typeface="Meiryo UI" panose="020B0604030504040204" pitchFamily="50" charset="-128"/>
                <a:ea typeface="Meiryo UI" panose="020B0604030504040204" pitchFamily="50" charset="-128"/>
              </a:rPr>
            </a:br>
            <a:r>
              <a:rPr kumimoji="1" lang="ja-JP" altLang="en-US" sz="1200">
                <a:latin typeface="Meiryo UI" panose="020B0604030504040204" pitchFamily="50" charset="-128"/>
                <a:ea typeface="Meiryo UI" panose="020B0604030504040204" pitchFamily="50" charset="-128"/>
              </a:rPr>
              <a:t>例えば、当該事業を横展開することで得られる／創出することで得られる自治体・地域・福祉に対するインパクト、横展開の課題と解決策案　等</a:t>
            </a:r>
            <a:endParaRPr lang="ja-JP" altLang="ja-JP" sz="1200">
              <a:latin typeface="Meiryo UI" panose="020B0604030504040204" pitchFamily="50" charset="-128"/>
              <a:ea typeface="Meiryo UI" panose="020B0604030504040204" pitchFamily="50" charset="-128"/>
            </a:endParaRPr>
          </a:p>
        </p:txBody>
      </p:sp>
      <p:sp>
        <p:nvSpPr>
          <p:cNvPr id="23" name="AutoShape 10">
            <a:extLst>
              <a:ext uri="{FF2B5EF4-FFF2-40B4-BE49-F238E27FC236}">
                <a16:creationId xmlns:a16="http://schemas.microsoft.com/office/drawing/2014/main" id="{D29FA198-117A-4157-AF03-CBC398DA8A5E}"/>
              </a:ext>
            </a:extLst>
          </p:cNvPr>
          <p:cNvSpPr>
            <a:spLocks noChangeArrowheads="1"/>
          </p:cNvSpPr>
          <p:nvPr/>
        </p:nvSpPr>
        <p:spPr bwMode="auto">
          <a:xfrm>
            <a:off x="6209000" y="2067144"/>
            <a:ext cx="3075508"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lang="ja-JP" altLang="en-US" sz="1200">
                <a:latin typeface="Meiryo UI" panose="020B0604030504040204" pitchFamily="50" charset="-128"/>
                <a:ea typeface="Meiryo UI" panose="020B0604030504040204" pitchFamily="50" charset="-128"/>
              </a:rPr>
              <a:t>地域におけるどのような課題を解決することを目的としているのかを事業目的として明記すること。</a:t>
            </a:r>
            <a:endParaRPr lang="ja-JP" altLang="ja-JP" sz="1200">
              <a:latin typeface="Meiryo UI" panose="020B0604030504040204" pitchFamily="50" charset="-128"/>
              <a:ea typeface="Meiryo UI" panose="020B0604030504040204" pitchFamily="50" charset="-128"/>
            </a:endParaRPr>
          </a:p>
        </p:txBody>
      </p:sp>
      <p:sp>
        <p:nvSpPr>
          <p:cNvPr id="6" name="AutoShape 10">
            <a:extLst>
              <a:ext uri="{FF2B5EF4-FFF2-40B4-BE49-F238E27FC236}">
                <a16:creationId xmlns:a16="http://schemas.microsoft.com/office/drawing/2014/main" id="{3FF2DDE8-B050-34C7-F68F-F3D8AF93C2EA}"/>
              </a:ext>
            </a:extLst>
          </p:cNvPr>
          <p:cNvSpPr>
            <a:spLocks noChangeArrowheads="1"/>
          </p:cNvSpPr>
          <p:nvPr/>
        </p:nvSpPr>
        <p:spPr bwMode="auto">
          <a:xfrm>
            <a:off x="319413" y="3447851"/>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“概略図”の挿入</a:t>
            </a:r>
            <a:br>
              <a:rPr kumimoji="1" lang="en-US" altLang="ja-JP" sz="1200">
                <a:latin typeface="Meiryo UI" panose="020B0604030504040204" pitchFamily="50" charset="-128"/>
                <a:ea typeface="Meiryo UI" panose="020B0604030504040204" pitchFamily="50" charset="-128"/>
              </a:rPr>
            </a:br>
            <a:r>
              <a:rPr kumimoji="1" lang="en-US" altLang="ja-JP" sz="1200">
                <a:latin typeface="Meiryo UI" panose="020B0604030504040204" pitchFamily="50" charset="-128"/>
                <a:ea typeface="Meiryo UI" panose="020B0604030504040204" pitchFamily="50" charset="-128"/>
              </a:rPr>
              <a:t>※</a:t>
            </a:r>
            <a:r>
              <a:rPr kumimoji="1" lang="ja-JP" altLang="en-US" sz="1200">
                <a:latin typeface="Meiryo UI" panose="020B0604030504040204" pitchFamily="50" charset="-128"/>
                <a:ea typeface="Meiryo UI" panose="020B0604030504040204" pitchFamily="50" charset="-128"/>
              </a:rPr>
              <a:t>実証事業の内容を簡潔に示した概略図を掲載すること</a:t>
            </a:r>
          </a:p>
        </p:txBody>
      </p:sp>
      <p:sp>
        <p:nvSpPr>
          <p:cNvPr id="7" name="Rectangle 3">
            <a:extLst>
              <a:ext uri="{FF2B5EF4-FFF2-40B4-BE49-F238E27FC236}">
                <a16:creationId xmlns:a16="http://schemas.microsoft.com/office/drawing/2014/main" id="{2BB69DB2-5AF7-4AD0-71F3-D31EF8569F84}"/>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8" name="Rectangle 4">
            <a:extLst>
              <a:ext uri="{FF2B5EF4-FFF2-40B4-BE49-F238E27FC236}">
                <a16:creationId xmlns:a16="http://schemas.microsoft.com/office/drawing/2014/main" id="{CCFFC828-9A85-1FE2-4888-AF6CECC09667}"/>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latin typeface="Meiryo UI" panose="020B0604030504040204" pitchFamily="50" charset="-128"/>
                <a:ea typeface="Meiryo UI" panose="020B0604030504040204" pitchFamily="50" charset="-128"/>
              </a:rPr>
              <a:t>・	</a:t>
            </a:r>
            <a:r>
              <a:rPr kumimoji="1" lang="en-US" altLang="ja-JP" sz="1600">
                <a:solidFill>
                  <a:schemeClr val="bg2">
                    <a:lumMod val="75000"/>
                  </a:schemeClr>
                </a:solidFill>
                <a:latin typeface="Meiryo UI" panose="020B0604030504040204" pitchFamily="50" charset="-128"/>
                <a:ea typeface="Meiryo UI" panose="020B0604030504040204" pitchFamily="50" charset="-128"/>
              </a:rPr>
              <a:t>XXX</a:t>
            </a:r>
            <a:r>
              <a:rPr kumimoji="1" lang="ja-JP" altLang="en-US" sz="1600">
                <a:latin typeface="Meiryo UI" panose="020B0604030504040204" pitchFamily="50" charset="-128"/>
                <a:ea typeface="Meiryo UI" panose="020B0604030504040204" pitchFamily="50" charset="-128"/>
              </a:rPr>
              <a:t>。</a:t>
            </a:r>
          </a:p>
        </p:txBody>
      </p:sp>
      <p:sp>
        <p:nvSpPr>
          <p:cNvPr id="5" name="AutoShape 10">
            <a:extLst>
              <a:ext uri="{FF2B5EF4-FFF2-40B4-BE49-F238E27FC236}">
                <a16:creationId xmlns:a16="http://schemas.microsoft.com/office/drawing/2014/main" id="{BD4E16AF-CD6C-DB1D-9C3B-ECB0595E85A1}"/>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提案内容の概要がこの</a:t>
            </a:r>
            <a:r>
              <a:rPr kumimoji="1" lang="en-US" altLang="ja-JP" sz="1200">
                <a:latin typeface="Meiryo UI" panose="020B0604030504040204" pitchFamily="50" charset="-128"/>
                <a:ea typeface="Meiryo UI" panose="020B0604030504040204" pitchFamily="50" charset="-128"/>
              </a:rPr>
              <a:t>1</a:t>
            </a:r>
            <a:r>
              <a:rPr kumimoji="1" lang="ja-JP" altLang="en-US" sz="1200">
                <a:latin typeface="Meiryo UI" panose="020B0604030504040204" pitchFamily="50" charset="-128"/>
                <a:ea typeface="Meiryo UI" panose="020B0604030504040204" pitchFamily="50" charset="-128"/>
              </a:rPr>
              <a:t>ページで分かるように記載すること。</a:t>
            </a:r>
            <a:endParaRPr kumimoji="1" lang="en-US" altLang="ja-JP" sz="12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7570701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6">
            <a:extLst>
              <a:ext uri="{FF2B5EF4-FFF2-40B4-BE49-F238E27FC236}">
                <a16:creationId xmlns:a16="http://schemas.microsoft.com/office/drawing/2014/main" id="{9C425359-017A-44A2-A215-CBB750B46E1C}"/>
              </a:ext>
            </a:extLst>
          </p:cNvPr>
          <p:cNvSpPr txBox="1">
            <a:spLocks noChangeArrowheads="1"/>
          </p:cNvSpPr>
          <p:nvPr/>
        </p:nvSpPr>
        <p:spPr bwMode="auto">
          <a:xfrm>
            <a:off x="0" y="44450"/>
            <a:ext cx="9906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a:t>
            </a:r>
            <a:r>
              <a:rPr kumimoji="1" lang="ja-JP" altLang="en-US" sz="1800">
                <a:solidFill>
                  <a:srgbClr val="000099"/>
                </a:solidFill>
                <a:latin typeface="Meiryo UI" panose="020B0604030504040204" pitchFamily="50" charset="-128"/>
                <a:ea typeface="Meiryo UI" panose="020B0604030504040204" pitchFamily="50" charset="-128"/>
              </a:rPr>
              <a:t>１　事業の目的・内容及び実施方法</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【1.1</a:t>
            </a:r>
            <a:r>
              <a:rPr kumimoji="1" lang="ja-JP" altLang="en-US" sz="1800">
                <a:solidFill>
                  <a:srgbClr val="000099"/>
                </a:solidFill>
                <a:latin typeface="Meiryo UI" panose="020B0604030504040204" pitchFamily="50" charset="-128"/>
                <a:ea typeface="Meiryo UI" panose="020B0604030504040204" pitchFamily="50" charset="-128"/>
              </a:rPr>
              <a:t>　事業の対象とする地域課題（背景・目的）</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4099" name="Rectangle 7">
            <a:extLst>
              <a:ext uri="{FF2B5EF4-FFF2-40B4-BE49-F238E27FC236}">
                <a16:creationId xmlns:a16="http://schemas.microsoft.com/office/drawing/2014/main" id="{A88C5CD1-C737-4EFA-9073-F41ED8C8624A}"/>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4100" name="Rectangle 8">
            <a:extLst>
              <a:ext uri="{FF2B5EF4-FFF2-40B4-BE49-F238E27FC236}">
                <a16:creationId xmlns:a16="http://schemas.microsoft.com/office/drawing/2014/main" id="{99923417-1BC4-41D0-B9EB-A7D112A75EEC}"/>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a:t>
            </a:r>
            <a:r>
              <a:rPr kumimoji="1" lang="en-US" altLang="ja-JP" sz="1600">
                <a:solidFill>
                  <a:schemeClr val="bg2"/>
                </a:solidFill>
                <a:latin typeface="Meiryo UI" panose="020B0604030504040204" pitchFamily="50" charset="-128"/>
                <a:ea typeface="Meiryo UI" panose="020B0604030504040204" pitchFamily="50" charset="-128"/>
              </a:rPr>
              <a:t> XXX</a:t>
            </a:r>
            <a:r>
              <a:rPr kumimoji="1" lang="ja-JP" altLang="en-US" sz="1600">
                <a:solidFill>
                  <a:schemeClr val="bg2"/>
                </a:solidFill>
                <a:latin typeface="Meiryo UI" panose="020B0604030504040204" pitchFamily="50" charset="-128"/>
                <a:ea typeface="Meiryo UI" panose="020B0604030504040204" pitchFamily="50" charset="-128"/>
              </a:rPr>
              <a:t>。 </a:t>
            </a:r>
            <a:r>
              <a:rPr kumimoji="1" lang="ja-JP" altLang="en-US" sz="1600">
                <a:latin typeface="Meiryo UI" panose="020B0604030504040204" pitchFamily="50" charset="-128"/>
                <a:ea typeface="Meiryo UI" panose="020B0604030504040204" pitchFamily="50" charset="-128"/>
              </a:rPr>
              <a:t>	</a:t>
            </a:r>
          </a:p>
        </p:txBody>
      </p:sp>
      <p:sp>
        <p:nvSpPr>
          <p:cNvPr id="4101" name="Rectangle 9">
            <a:extLst>
              <a:ext uri="{FF2B5EF4-FFF2-40B4-BE49-F238E27FC236}">
                <a16:creationId xmlns:a16="http://schemas.microsoft.com/office/drawing/2014/main" id="{6A2656BA-422B-4E27-B577-7DA7E1E576A8}"/>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2" name="AutoShape 10">
            <a:extLst>
              <a:ext uri="{FF2B5EF4-FFF2-40B4-BE49-F238E27FC236}">
                <a16:creationId xmlns:a16="http://schemas.microsoft.com/office/drawing/2014/main" id="{0DB84147-EAEB-5D48-2D7B-2A941FC3288C}"/>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公募要領を踏まえて、実施する事業の背景、目的を記載する。</a:t>
            </a:r>
            <a:endParaRPr kumimoji="1" lang="en-US" altLang="ja-JP" sz="1200">
              <a:latin typeface="Meiryo UI" panose="020B0604030504040204" pitchFamily="50" charset="-128"/>
              <a:ea typeface="Meiryo UI" panose="020B0604030504040204" pitchFamily="50" charset="-128"/>
            </a:endParaRPr>
          </a:p>
        </p:txBody>
      </p:sp>
      <p:sp>
        <p:nvSpPr>
          <p:cNvPr id="3" name="AutoShape 10">
            <a:extLst>
              <a:ext uri="{FF2B5EF4-FFF2-40B4-BE49-F238E27FC236}">
                <a16:creationId xmlns:a16="http://schemas.microsoft.com/office/drawing/2014/main" id="{2010EC96-7183-BD90-E93C-20FE35A2537A}"/>
              </a:ext>
            </a:extLst>
          </p:cNvPr>
          <p:cNvSpPr>
            <a:spLocks noChangeArrowheads="1"/>
          </p:cNvSpPr>
          <p:nvPr/>
        </p:nvSpPr>
        <p:spPr bwMode="auto">
          <a:xfrm>
            <a:off x="1691013" y="3429000"/>
            <a:ext cx="5805162" cy="819349"/>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事業の対象とする地域課題やその背景、および本事業の目的を明確に記載すること。</a:t>
            </a:r>
            <a:endParaRPr kumimoji="1" lang="en-US" altLang="ja-JP" sz="1200">
              <a:latin typeface="Meiryo UI" panose="020B0604030504040204" pitchFamily="50" charset="-128"/>
              <a:ea typeface="Meiryo UI" panose="020B060403050404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75E99718-1B26-42F6-B8BA-F2A207B0B6CA}"/>
              </a:ext>
            </a:extLst>
          </p:cNvPr>
          <p:cNvSpPr>
            <a:spLocks noChangeArrowheads="1"/>
          </p:cNvSpPr>
          <p:nvPr/>
        </p:nvSpPr>
        <p:spPr bwMode="auto">
          <a:xfrm>
            <a:off x="128588" y="1627188"/>
            <a:ext cx="9648825" cy="5114925"/>
          </a:xfrm>
          <a:prstGeom prst="rect">
            <a:avLst/>
          </a:prstGeom>
          <a:solidFill>
            <a:schemeClr val="bg1"/>
          </a:solidFill>
          <a:ln w="9525" algn="ctr">
            <a:solidFill>
              <a:schemeClr val="bg2"/>
            </a:solidFill>
            <a:miter lim="800000"/>
            <a:headEnd/>
            <a:tailEnd/>
          </a:ln>
        </p:spPr>
        <p:txBody>
          <a:bodyPr/>
          <a:lstStyle>
            <a:lvl1pPr marL="266700" indent="-2667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marL="342900" indent="-342900" algn="l" eaLnBrk="1" hangingPunct="1">
              <a:spcBef>
                <a:spcPct val="30000"/>
              </a:spcBef>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p>
        </p:txBody>
      </p:sp>
      <p:sp>
        <p:nvSpPr>
          <p:cNvPr id="5125" name="Text Box 2">
            <a:extLst>
              <a:ext uri="{FF2B5EF4-FFF2-40B4-BE49-F238E27FC236}">
                <a16:creationId xmlns:a16="http://schemas.microsoft.com/office/drawing/2014/main" id="{0ADC8D41-B53E-49C2-8918-971AC8916BF9}"/>
              </a:ext>
            </a:extLst>
          </p:cNvPr>
          <p:cNvSpPr txBox="1">
            <a:spLocks noChangeArrowheads="1"/>
          </p:cNvSpPr>
          <p:nvPr/>
        </p:nvSpPr>
        <p:spPr bwMode="auto">
          <a:xfrm>
            <a:off x="0" y="44450"/>
            <a:ext cx="9906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a:t>
            </a:r>
            <a:r>
              <a:rPr kumimoji="1" lang="ja-JP" altLang="en-US" sz="1800">
                <a:solidFill>
                  <a:srgbClr val="000099"/>
                </a:solidFill>
                <a:latin typeface="Meiryo UI" panose="020B0604030504040204" pitchFamily="50" charset="-128"/>
                <a:ea typeface="Meiryo UI" panose="020B0604030504040204" pitchFamily="50" charset="-128"/>
              </a:rPr>
              <a:t>１　事業の目的・内容及び実施方法</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【1.2</a:t>
            </a:r>
            <a:r>
              <a:rPr kumimoji="1" lang="ja-JP" altLang="en-US" sz="1800">
                <a:solidFill>
                  <a:srgbClr val="000099"/>
                </a:solidFill>
                <a:latin typeface="Meiryo UI" panose="020B0604030504040204" pitchFamily="50" charset="-128"/>
                <a:ea typeface="Meiryo UI" panose="020B0604030504040204" pitchFamily="50" charset="-128"/>
              </a:rPr>
              <a:t>　事業の全体概要</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2" name="Rectangle 3">
            <a:extLst>
              <a:ext uri="{FF2B5EF4-FFF2-40B4-BE49-F238E27FC236}">
                <a16:creationId xmlns:a16="http://schemas.microsoft.com/office/drawing/2014/main" id="{9E9A2F23-4103-428C-910D-9EAB771F5DAE}"/>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5127" name="Rectangle 4">
            <a:extLst>
              <a:ext uri="{FF2B5EF4-FFF2-40B4-BE49-F238E27FC236}">
                <a16:creationId xmlns:a16="http://schemas.microsoft.com/office/drawing/2014/main" id="{9A4287B4-EE8D-4D7D-AB26-D5F3ACF08C93}"/>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p>
        </p:txBody>
      </p:sp>
      <p:sp>
        <p:nvSpPr>
          <p:cNvPr id="3" name="AutoShape 10">
            <a:extLst>
              <a:ext uri="{FF2B5EF4-FFF2-40B4-BE49-F238E27FC236}">
                <a16:creationId xmlns:a16="http://schemas.microsoft.com/office/drawing/2014/main" id="{5DFF09BE-C23D-6146-61C2-0F72B3C95190}"/>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dirty="0">
                <a:latin typeface="Meiryo UI" panose="020B0604030504040204" pitchFamily="50" charset="-128"/>
                <a:ea typeface="Meiryo UI" panose="020B0604030504040204" pitchFamily="50" charset="-128"/>
              </a:rPr>
              <a:t>新たに創出を目指す産福共創のサービスモデル</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地域体制モデルの全体概要を記載する。</a:t>
            </a:r>
            <a:endParaRPr kumimoji="1" lang="en-US" altLang="ja-JP" sz="1200" dirty="0">
              <a:latin typeface="Meiryo UI" panose="020B0604030504040204" pitchFamily="50" charset="-128"/>
              <a:ea typeface="Meiryo UI" panose="020B0604030504040204" pitchFamily="50" charset="-128"/>
            </a:endParaRPr>
          </a:p>
        </p:txBody>
      </p:sp>
      <p:sp>
        <p:nvSpPr>
          <p:cNvPr id="4" name="AutoShape 10">
            <a:extLst>
              <a:ext uri="{FF2B5EF4-FFF2-40B4-BE49-F238E27FC236}">
                <a16:creationId xmlns:a16="http://schemas.microsoft.com/office/drawing/2014/main" id="{08DA9390-8AAA-438F-7943-9B3E84A43B6F}"/>
              </a:ext>
            </a:extLst>
          </p:cNvPr>
          <p:cNvSpPr>
            <a:spLocks noChangeArrowheads="1"/>
          </p:cNvSpPr>
          <p:nvPr/>
        </p:nvSpPr>
        <p:spPr bwMode="auto">
          <a:xfrm>
            <a:off x="1871988" y="2752228"/>
            <a:ext cx="5805162" cy="1800722"/>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Font typeface="Wingdings" panose="05000000000000000000" pitchFamily="2" charset="2"/>
              <a:buChar char="ü"/>
            </a:pPr>
            <a:r>
              <a:rPr kumimoji="1" lang="ja-JP" altLang="en-US" sz="1200" dirty="0">
                <a:latin typeface="Meiryo UI" panose="020B0604030504040204" pitchFamily="50" charset="-128"/>
                <a:ea typeface="Meiryo UI" panose="020B0604030504040204" pitchFamily="50" charset="-128"/>
              </a:rPr>
              <a:t>本事業期間によらず、新たに創出を目指す産福共創のサービスモデル</a:t>
            </a: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地域体制モデルの全体概要についての説明（基本的な考え方、サービス提供に関わる各主体の役割、サービス利用者等）を記載するとともに、事業の全体概要を分かりやすく整理した概要図を記載すること。</a:t>
            </a:r>
            <a:endParaRPr kumimoji="1" lang="en-US" altLang="ja-JP" sz="1200" dirty="0">
              <a:latin typeface="Meiryo UI" panose="020B0604030504040204" pitchFamily="50" charset="-128"/>
              <a:ea typeface="Meiryo UI" panose="020B0604030504040204" pitchFamily="50" charset="-128"/>
            </a:endParaRPr>
          </a:p>
          <a:p>
            <a:pPr marL="0" lvl="2" algn="l">
              <a:buFont typeface="Wingdings" panose="05000000000000000000" pitchFamily="2" charset="2"/>
              <a:buChar char="ü"/>
              <a:defRPr/>
            </a:pPr>
            <a:r>
              <a:rPr kumimoji="1" lang="ja-JP" altLang="en-US" sz="1200" dirty="0">
                <a:latin typeface="Meiryo UI" panose="020B0604030504040204" pitchFamily="50" charset="-128"/>
                <a:ea typeface="Meiryo UI" panose="020B0604030504040204" pitchFamily="50" charset="-128"/>
              </a:rPr>
              <a:t>事業の全体概要図では以下を記載してください。</a:t>
            </a:r>
            <a:endParaRPr kumimoji="1" lang="en-US" altLang="ja-JP" sz="1200" dirty="0">
              <a:latin typeface="Meiryo UI" panose="020B0604030504040204" pitchFamily="50" charset="-128"/>
              <a:ea typeface="Meiryo UI" panose="020B0604030504040204" pitchFamily="50" charset="-128"/>
            </a:endParaRPr>
          </a:p>
          <a:p>
            <a:pPr marL="171450" lvl="2" indent="-171450" algn="l">
              <a:buFont typeface="Arial" pitchFamily="34" charset="0"/>
              <a:buChar char="•"/>
              <a:defRPr/>
            </a:pPr>
            <a:r>
              <a:rPr kumimoji="1" lang="ja-JP" altLang="en-US" sz="1200" dirty="0">
                <a:latin typeface="Meiryo UI" panose="020B0604030504040204" pitchFamily="50" charset="-128"/>
                <a:ea typeface="Meiryo UI" panose="020B0604030504040204" pitchFamily="50" charset="-128"/>
              </a:rPr>
              <a:t>想定する事業への関与主体（サービス利用者、サービス提供に関与する関係者等）</a:t>
            </a:r>
            <a:endParaRPr kumimoji="1" lang="en-US" altLang="ja-JP" sz="1200" dirty="0">
              <a:latin typeface="Meiryo UI" panose="020B0604030504040204" pitchFamily="50" charset="-128"/>
              <a:ea typeface="Meiryo UI" panose="020B0604030504040204" pitchFamily="50" charset="-128"/>
            </a:endParaRPr>
          </a:p>
          <a:p>
            <a:pPr marL="171450" lvl="2" indent="-171450" algn="l">
              <a:buFont typeface="Arial" pitchFamily="34" charset="0"/>
              <a:buChar char="•"/>
              <a:defRPr/>
            </a:pPr>
            <a:r>
              <a:rPr kumimoji="1" lang="ja-JP" altLang="en-US" sz="1200" dirty="0">
                <a:latin typeface="Meiryo UI" panose="020B0604030504040204" pitchFamily="50" charset="-128"/>
                <a:ea typeface="Meiryo UI" panose="020B0604030504040204" pitchFamily="50" charset="-128"/>
              </a:rPr>
              <a:t>上記関与主体間でやりとりされるもの（サービス・商品等、情報、お金、人など）</a:t>
            </a:r>
            <a:endParaRPr lang="ja-JP" altLang="ja-JP" sz="1200" strike="dblStrike" dirty="0">
              <a:latin typeface="Meiryo UI" panose="020B0604030504040204" pitchFamily="50" charset="-128"/>
              <a:ea typeface="Meiryo UI" panose="020B060403050404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F5F35642-A852-F20B-BC1C-6A10E3320D57}"/>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3" name="Rectangle 4">
            <a:extLst>
              <a:ext uri="{FF2B5EF4-FFF2-40B4-BE49-F238E27FC236}">
                <a16:creationId xmlns:a16="http://schemas.microsoft.com/office/drawing/2014/main" id="{9C93AEDC-7F76-E681-CC9B-A729C27B326E}"/>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p>
        </p:txBody>
      </p:sp>
      <p:sp>
        <p:nvSpPr>
          <p:cNvPr id="7170" name="Text Box 2">
            <a:extLst>
              <a:ext uri="{FF2B5EF4-FFF2-40B4-BE49-F238E27FC236}">
                <a16:creationId xmlns:a16="http://schemas.microsoft.com/office/drawing/2014/main" id="{DF8166F9-CC75-4F86-87CD-22899831A3C4}"/>
              </a:ext>
            </a:extLst>
          </p:cNvPr>
          <p:cNvSpPr txBox="1">
            <a:spLocks noChangeArrowheads="1"/>
          </p:cNvSpPr>
          <p:nvPr/>
        </p:nvSpPr>
        <p:spPr bwMode="auto">
          <a:xfrm>
            <a:off x="0" y="44450"/>
            <a:ext cx="9906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a:t>
            </a:r>
            <a:r>
              <a:rPr kumimoji="1" lang="ja-JP" altLang="en-US" sz="1800">
                <a:solidFill>
                  <a:srgbClr val="000099"/>
                </a:solidFill>
                <a:latin typeface="Meiryo UI" panose="020B0604030504040204" pitchFamily="50" charset="-128"/>
                <a:ea typeface="Meiryo UI" panose="020B0604030504040204" pitchFamily="50" charset="-128"/>
              </a:rPr>
              <a:t>１　事業の目的・内容及び実施方法</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【1.3</a:t>
            </a:r>
            <a:r>
              <a:rPr kumimoji="1" lang="ja-JP" altLang="en-US" sz="1800">
                <a:solidFill>
                  <a:srgbClr val="000099"/>
                </a:solidFill>
                <a:latin typeface="Meiryo UI" panose="020B0604030504040204" pitchFamily="50" charset="-128"/>
                <a:ea typeface="Meiryo UI" panose="020B0604030504040204" pitchFamily="50" charset="-128"/>
              </a:rPr>
              <a:t>　産福共創モデルの創出プロセス（実施事項）</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5123" name="Rectangle 3">
            <a:extLst>
              <a:ext uri="{FF2B5EF4-FFF2-40B4-BE49-F238E27FC236}">
                <a16:creationId xmlns:a16="http://schemas.microsoft.com/office/drawing/2014/main" id="{2D60FBFF-8A25-4634-BABB-3A3186ABE4E7}"/>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2" name="AutoShape 10">
            <a:extLst>
              <a:ext uri="{FF2B5EF4-FFF2-40B4-BE49-F238E27FC236}">
                <a16:creationId xmlns:a16="http://schemas.microsoft.com/office/drawing/2014/main" id="{B1FEE6ED-65C7-F267-06AE-045B47C5CA80}"/>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本事業における具体的な実施事項および本事業にて検討する産福共創モデルの創出プロセスについて記載する。</a:t>
            </a:r>
            <a:endParaRPr kumimoji="1" lang="en-US" altLang="ja-JP" sz="1200">
              <a:latin typeface="Meiryo UI" panose="020B0604030504040204" pitchFamily="50" charset="-128"/>
              <a:ea typeface="Meiryo UI" panose="020B0604030504040204" pitchFamily="50" charset="-128"/>
            </a:endParaRPr>
          </a:p>
        </p:txBody>
      </p:sp>
      <p:sp>
        <p:nvSpPr>
          <p:cNvPr id="4" name="AutoShape 10">
            <a:extLst>
              <a:ext uri="{FF2B5EF4-FFF2-40B4-BE49-F238E27FC236}">
                <a16:creationId xmlns:a16="http://schemas.microsoft.com/office/drawing/2014/main" id="{87C9A874-90A3-9CA5-9FD2-1E34147DE019}"/>
              </a:ext>
            </a:extLst>
          </p:cNvPr>
          <p:cNvSpPr>
            <a:spLocks noChangeArrowheads="1"/>
          </p:cNvSpPr>
          <p:nvPr/>
        </p:nvSpPr>
        <p:spPr bwMode="auto">
          <a:xfrm>
            <a:off x="1871988" y="2752228"/>
            <a:ext cx="5805162" cy="1800722"/>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事業実施期間中に具体的な実施事項として想定している内容を記載すること。</a:t>
            </a:r>
          </a:p>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事業実施期間中に、具体的にどのようなプロセスおよび高齢者福祉関係者との連携体制を構築し、産福共創モデルの創出を行うのか、具体的かつ詳細に記載すること。</a:t>
            </a:r>
          </a:p>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「（ア）産福共創による新たなサービスの開発（サービスモデル実証）」への応募の場合には、審査項目にある新規性について、明示的に示すこと。</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3BB74BF5-64FE-75A1-F13C-0C2D6B74BFB1}"/>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7170" name="Text Box 2">
            <a:extLst>
              <a:ext uri="{FF2B5EF4-FFF2-40B4-BE49-F238E27FC236}">
                <a16:creationId xmlns:a16="http://schemas.microsoft.com/office/drawing/2014/main" id="{DF8166F9-CC75-4F86-87CD-22899831A3C4}"/>
              </a:ext>
            </a:extLst>
          </p:cNvPr>
          <p:cNvSpPr txBox="1">
            <a:spLocks noChangeArrowheads="1"/>
          </p:cNvSpPr>
          <p:nvPr/>
        </p:nvSpPr>
        <p:spPr bwMode="auto">
          <a:xfrm>
            <a:off x="0" y="44450"/>
            <a:ext cx="9906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a:t>
            </a:r>
            <a:r>
              <a:rPr kumimoji="1" lang="ja-JP" altLang="en-US" sz="1800">
                <a:solidFill>
                  <a:srgbClr val="000099"/>
                </a:solidFill>
                <a:latin typeface="Meiryo UI" panose="020B0604030504040204" pitchFamily="50" charset="-128"/>
                <a:ea typeface="Meiryo UI" panose="020B0604030504040204" pitchFamily="50" charset="-128"/>
              </a:rPr>
              <a:t>１　事業の目的・内容及び実施方法</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【1.4</a:t>
            </a:r>
            <a:r>
              <a:rPr kumimoji="1" lang="ja-JP" altLang="en-US" sz="1800">
                <a:solidFill>
                  <a:srgbClr val="000099"/>
                </a:solidFill>
                <a:latin typeface="Meiryo UI" panose="020B0604030504040204" pitchFamily="50" charset="-128"/>
                <a:ea typeface="Meiryo UI" panose="020B0604030504040204" pitchFamily="50" charset="-128"/>
              </a:rPr>
              <a:t>　事業の継続実現手法（収益化手段、収益化に要する期間等）</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5123" name="Rectangle 3">
            <a:extLst>
              <a:ext uri="{FF2B5EF4-FFF2-40B4-BE49-F238E27FC236}">
                <a16:creationId xmlns:a16="http://schemas.microsoft.com/office/drawing/2014/main" id="{2D60FBFF-8A25-4634-BABB-3A3186ABE4E7}"/>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7172" name="Rectangle 4">
            <a:extLst>
              <a:ext uri="{FF2B5EF4-FFF2-40B4-BE49-F238E27FC236}">
                <a16:creationId xmlns:a16="http://schemas.microsoft.com/office/drawing/2014/main" id="{0883F690-71A6-4484-82E4-DB7ACD79BFC2}"/>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p>
        </p:txBody>
      </p:sp>
      <p:sp>
        <p:nvSpPr>
          <p:cNvPr id="2" name="AutoShape 10">
            <a:extLst>
              <a:ext uri="{FF2B5EF4-FFF2-40B4-BE49-F238E27FC236}">
                <a16:creationId xmlns:a16="http://schemas.microsoft.com/office/drawing/2014/main" id="{7791AA88-4D3C-0271-262A-8EAC2E446363}"/>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新たに創出を目指す産福共創モデル事業において想定している事業の継続実現手法（収益化の手法、および、収益化に要する期間の想定等）を記載すること。</a:t>
            </a:r>
            <a:endParaRPr kumimoji="1" lang="en-US" altLang="ja-JP" sz="1200">
              <a:latin typeface="Meiryo UI" panose="020B0604030504040204" pitchFamily="50" charset="-128"/>
              <a:ea typeface="Meiryo UI" panose="020B0604030504040204" pitchFamily="50" charset="-128"/>
            </a:endParaRPr>
          </a:p>
        </p:txBody>
      </p:sp>
      <p:sp>
        <p:nvSpPr>
          <p:cNvPr id="3" name="AutoShape 10">
            <a:extLst>
              <a:ext uri="{FF2B5EF4-FFF2-40B4-BE49-F238E27FC236}">
                <a16:creationId xmlns:a16="http://schemas.microsoft.com/office/drawing/2014/main" id="{5FD82FBB-241B-4F4E-BF16-B35B3D0ACEEB}"/>
              </a:ext>
            </a:extLst>
          </p:cNvPr>
          <p:cNvSpPr>
            <a:spLocks noChangeArrowheads="1"/>
          </p:cNvSpPr>
          <p:nvPr/>
        </p:nvSpPr>
        <p:spPr bwMode="auto">
          <a:xfrm>
            <a:off x="1871988" y="2752228"/>
            <a:ext cx="5805162" cy="1800722"/>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新たに創出を目指す産福共創モデル事業について、想定しているビジネスモデル、収益化の手法を記載すること。そのうえで、収益化に要する期間の想定を概算で示すこと。</a:t>
            </a:r>
          </a:p>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地域の事業者等に対する経済的波及効果の想定を記載すること。</a:t>
            </a:r>
          </a:p>
        </p:txBody>
      </p:sp>
    </p:spTree>
    <p:extLst>
      <p:ext uri="{BB962C8B-B14F-4D97-AF65-F5344CB8AC3E}">
        <p14:creationId xmlns:p14="http://schemas.microsoft.com/office/powerpoint/2010/main" val="588088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9">
            <a:extLst>
              <a:ext uri="{FF2B5EF4-FFF2-40B4-BE49-F238E27FC236}">
                <a16:creationId xmlns:a16="http://schemas.microsoft.com/office/drawing/2014/main" id="{8EC9D4A1-6B11-4088-10A3-43B6536C9EDD}"/>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12290" name="Text Box 2">
            <a:extLst>
              <a:ext uri="{FF2B5EF4-FFF2-40B4-BE49-F238E27FC236}">
                <a16:creationId xmlns:a16="http://schemas.microsoft.com/office/drawing/2014/main" id="{2493BA77-4E42-4C80-82E9-4E231A558131}"/>
              </a:ext>
            </a:extLst>
          </p:cNvPr>
          <p:cNvSpPr txBox="1">
            <a:spLocks noChangeArrowheads="1"/>
          </p:cNvSpPr>
          <p:nvPr/>
        </p:nvSpPr>
        <p:spPr bwMode="auto">
          <a:xfrm>
            <a:off x="0" y="44450"/>
            <a:ext cx="9906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a:t>
            </a:r>
            <a:r>
              <a:rPr kumimoji="1" lang="ja-JP" altLang="en-US" sz="1800">
                <a:solidFill>
                  <a:srgbClr val="000099"/>
                </a:solidFill>
                <a:latin typeface="Meiryo UI" panose="020B0604030504040204" pitchFamily="50" charset="-128"/>
                <a:ea typeface="Meiryo UI" panose="020B0604030504040204" pitchFamily="50" charset="-128"/>
              </a:rPr>
              <a:t>１　事業の目的・内容及び実施方法</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【1.5</a:t>
            </a:r>
            <a:r>
              <a:rPr kumimoji="1" lang="ja-JP" altLang="en-US" sz="1800">
                <a:solidFill>
                  <a:srgbClr val="000099"/>
                </a:solidFill>
                <a:latin typeface="Meiryo UI" panose="020B0604030504040204" pitchFamily="50" charset="-128"/>
                <a:ea typeface="Meiryo UI" panose="020B0604030504040204" pitchFamily="50" charset="-128"/>
              </a:rPr>
              <a:t>　事業実施効果（高齢者福祉への貢献度合、社会的・経済的インパクト等）</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10243" name="Rectangle 3">
            <a:extLst>
              <a:ext uri="{FF2B5EF4-FFF2-40B4-BE49-F238E27FC236}">
                <a16:creationId xmlns:a16="http://schemas.microsoft.com/office/drawing/2014/main" id="{52FD4D26-4F1A-4AE5-B193-4EE13A2254B3}"/>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12292" name="Rectangle 4">
            <a:extLst>
              <a:ext uri="{FF2B5EF4-FFF2-40B4-BE49-F238E27FC236}">
                <a16:creationId xmlns:a16="http://schemas.microsoft.com/office/drawing/2014/main" id="{A43C78DA-7EA1-4F78-9141-26D661418954}"/>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p>
        </p:txBody>
      </p:sp>
      <p:sp>
        <p:nvSpPr>
          <p:cNvPr id="2" name="AutoShape 10">
            <a:extLst>
              <a:ext uri="{FF2B5EF4-FFF2-40B4-BE49-F238E27FC236}">
                <a16:creationId xmlns:a16="http://schemas.microsoft.com/office/drawing/2014/main" id="{BCB9C49A-477B-6816-7CE8-9B2F0BD960DF}"/>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事業の実施により想定される自治体・地域住民・福祉関係者に対するインパクトや地域課題に対する貢献の可能性を記載する。</a:t>
            </a:r>
            <a:endParaRPr kumimoji="1" lang="en-US" altLang="ja-JP" sz="1200">
              <a:latin typeface="Meiryo UI" panose="020B0604030504040204" pitchFamily="50" charset="-128"/>
              <a:ea typeface="Meiryo UI" panose="020B0604030504040204" pitchFamily="50" charset="-128"/>
            </a:endParaRPr>
          </a:p>
        </p:txBody>
      </p:sp>
      <p:sp>
        <p:nvSpPr>
          <p:cNvPr id="3" name="AutoShape 10">
            <a:extLst>
              <a:ext uri="{FF2B5EF4-FFF2-40B4-BE49-F238E27FC236}">
                <a16:creationId xmlns:a16="http://schemas.microsoft.com/office/drawing/2014/main" id="{C93DEF0B-A74E-438A-BEED-EA7B20A47584}"/>
              </a:ext>
            </a:extLst>
          </p:cNvPr>
          <p:cNvSpPr>
            <a:spLocks noChangeArrowheads="1"/>
          </p:cNvSpPr>
          <p:nvPr/>
        </p:nvSpPr>
        <p:spPr bwMode="auto">
          <a:xfrm>
            <a:off x="1871988" y="2752228"/>
            <a:ext cx="5805162" cy="1800722"/>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自治体・地域住民・福祉関係者に対して、事業がどのような影響をもたらすと想定しているかを記載すること。</a:t>
            </a:r>
          </a:p>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地域課題解決のためにどのように貢献すると想定しているのかを示すこと。</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9">
            <a:extLst>
              <a:ext uri="{FF2B5EF4-FFF2-40B4-BE49-F238E27FC236}">
                <a16:creationId xmlns:a16="http://schemas.microsoft.com/office/drawing/2014/main" id="{B81E8F97-49A9-23E5-F9FC-65EEA3A6574F}"/>
              </a:ext>
            </a:extLst>
          </p:cNvPr>
          <p:cNvSpPr>
            <a:spLocks noChangeArrowheads="1"/>
          </p:cNvSpPr>
          <p:nvPr/>
        </p:nvSpPr>
        <p:spPr bwMode="auto">
          <a:xfrm>
            <a:off x="128588" y="1627188"/>
            <a:ext cx="9648825" cy="4897437"/>
          </a:xfrm>
          <a:prstGeom prst="rect">
            <a:avLst/>
          </a:prstGeom>
          <a:solidFill>
            <a:schemeClr val="bg1"/>
          </a:solidFill>
          <a:ln w="9525" algn="ctr">
            <a:solidFill>
              <a:schemeClr val="bg2"/>
            </a:solidFill>
            <a:miter lim="800000"/>
            <a:headEnd/>
            <a:tailEnd/>
          </a:ln>
        </p:spPr>
        <p:txBody>
          <a:bodyPr/>
          <a:lstStyle>
            <a:lvl1pPr marL="342900" indent="-342900"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2001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Clr>
                <a:schemeClr val="bg2"/>
              </a:buClr>
              <a:buFont typeface="Wingdings" panose="05000000000000000000" pitchFamily="2" charset="2"/>
              <a:buChar char="l"/>
            </a:pPr>
            <a:r>
              <a:rPr kumimoji="1" lang="en-US" altLang="ja-JP" sz="1400">
                <a:solidFill>
                  <a:schemeClr val="bg2"/>
                </a:solidFill>
                <a:latin typeface="Meiryo UI" panose="020B0604030504040204" pitchFamily="50" charset="-128"/>
                <a:ea typeface="Meiryo UI" panose="020B0604030504040204" pitchFamily="50" charset="-128"/>
              </a:rPr>
              <a:t>XXX</a:t>
            </a:r>
            <a:r>
              <a:rPr kumimoji="1" lang="ja-JP" altLang="en-US" sz="1400">
                <a:solidFill>
                  <a:schemeClr val="bg2"/>
                </a:solidFill>
                <a:latin typeface="Meiryo UI" panose="020B0604030504040204" pitchFamily="50" charset="-128"/>
                <a:ea typeface="Meiryo UI" panose="020B0604030504040204" pitchFamily="50" charset="-128"/>
              </a:rPr>
              <a:t>。</a:t>
            </a:r>
            <a:endParaRPr kumimoji="1" lang="en-US" altLang="ja-JP" sz="1400">
              <a:solidFill>
                <a:schemeClr val="bg2"/>
              </a:solidFill>
              <a:latin typeface="Meiryo UI" panose="020B0604030504040204" pitchFamily="50" charset="-128"/>
              <a:ea typeface="Meiryo UI" panose="020B0604030504040204" pitchFamily="50" charset="-128"/>
            </a:endParaRPr>
          </a:p>
        </p:txBody>
      </p:sp>
      <p:sp>
        <p:nvSpPr>
          <p:cNvPr id="12290" name="Text Box 2">
            <a:extLst>
              <a:ext uri="{FF2B5EF4-FFF2-40B4-BE49-F238E27FC236}">
                <a16:creationId xmlns:a16="http://schemas.microsoft.com/office/drawing/2014/main" id="{2493BA77-4E42-4C80-82E9-4E231A558131}"/>
              </a:ext>
            </a:extLst>
          </p:cNvPr>
          <p:cNvSpPr txBox="1">
            <a:spLocks noChangeArrowheads="1"/>
          </p:cNvSpPr>
          <p:nvPr/>
        </p:nvSpPr>
        <p:spPr bwMode="auto">
          <a:xfrm>
            <a:off x="0" y="44450"/>
            <a:ext cx="9906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a:r>
              <a:rPr kumimoji="1" lang="en-US" altLang="ja-JP" sz="1800">
                <a:solidFill>
                  <a:srgbClr val="000099"/>
                </a:solidFill>
                <a:latin typeface="Meiryo UI" panose="020B0604030504040204" pitchFamily="50" charset="-128"/>
                <a:ea typeface="Meiryo UI" panose="020B0604030504040204" pitchFamily="50" charset="-128"/>
              </a:rPr>
              <a:t>【</a:t>
            </a:r>
            <a:r>
              <a:rPr kumimoji="1" lang="ja-JP" altLang="en-US" sz="1800">
                <a:solidFill>
                  <a:srgbClr val="000099"/>
                </a:solidFill>
                <a:latin typeface="Meiryo UI" panose="020B0604030504040204" pitchFamily="50" charset="-128"/>
                <a:ea typeface="Meiryo UI" panose="020B0604030504040204" pitchFamily="50" charset="-128"/>
              </a:rPr>
              <a:t>１　事業の目的・内容及び実施方法</a:t>
            </a:r>
            <a:r>
              <a:rPr kumimoji="1" lang="en-US" altLang="ja-JP" sz="1800">
                <a:solidFill>
                  <a:srgbClr val="000099"/>
                </a:solidFill>
                <a:latin typeface="Meiryo UI" panose="020B0604030504040204" pitchFamily="50" charset="-128"/>
                <a:ea typeface="Meiryo UI" panose="020B0604030504040204" pitchFamily="50" charset="-128"/>
              </a:rPr>
              <a:t>】</a:t>
            </a:r>
          </a:p>
          <a:p>
            <a:pPr algn="l"/>
            <a:r>
              <a:rPr kumimoji="1" lang="en-US" altLang="ja-JP" sz="1800">
                <a:solidFill>
                  <a:srgbClr val="000099"/>
                </a:solidFill>
                <a:latin typeface="Meiryo UI" panose="020B0604030504040204" pitchFamily="50" charset="-128"/>
                <a:ea typeface="Meiryo UI" panose="020B0604030504040204" pitchFamily="50" charset="-128"/>
              </a:rPr>
              <a:t>【1.6</a:t>
            </a:r>
            <a:r>
              <a:rPr kumimoji="1" lang="ja-JP" altLang="en-US" sz="1800">
                <a:solidFill>
                  <a:srgbClr val="000099"/>
                </a:solidFill>
                <a:latin typeface="Meiryo UI" panose="020B0604030504040204" pitchFamily="50" charset="-128"/>
                <a:ea typeface="Meiryo UI" panose="020B0604030504040204" pitchFamily="50" charset="-128"/>
              </a:rPr>
              <a:t>　事業の実施・継続における課題</a:t>
            </a:r>
            <a:r>
              <a:rPr kumimoji="1" lang="en-US" altLang="ja-JP" sz="1800">
                <a:solidFill>
                  <a:srgbClr val="000099"/>
                </a:solidFill>
                <a:latin typeface="Meiryo UI" panose="020B0604030504040204" pitchFamily="50" charset="-128"/>
                <a:ea typeface="Meiryo UI" panose="020B0604030504040204" pitchFamily="50" charset="-128"/>
              </a:rPr>
              <a:t>】</a:t>
            </a:r>
          </a:p>
        </p:txBody>
      </p:sp>
      <p:sp>
        <p:nvSpPr>
          <p:cNvPr id="10243" name="Rectangle 3">
            <a:extLst>
              <a:ext uri="{FF2B5EF4-FFF2-40B4-BE49-F238E27FC236}">
                <a16:creationId xmlns:a16="http://schemas.microsoft.com/office/drawing/2014/main" id="{52FD4D26-4F1A-4AE5-B193-4EE13A2254B3}"/>
              </a:ext>
            </a:extLst>
          </p:cNvPr>
          <p:cNvSpPr>
            <a:spLocks noChangeArrowheads="1"/>
          </p:cNvSpPr>
          <p:nvPr/>
        </p:nvSpPr>
        <p:spPr bwMode="auto">
          <a:xfrm>
            <a:off x="146050" y="908050"/>
            <a:ext cx="919163" cy="649288"/>
          </a:xfrm>
          <a:prstGeom prst="rect">
            <a:avLst/>
          </a:prstGeom>
          <a:solidFill>
            <a:schemeClr val="bg1">
              <a:lumMod val="50000"/>
            </a:schemeClr>
          </a:solidFill>
          <a:ln w="9525" algn="ctr">
            <a:solidFill>
              <a:schemeClr val="bg2"/>
            </a:solidFill>
            <a:miter lim="800000"/>
            <a:headEnd/>
            <a:tailEnd/>
          </a:ln>
        </p:spPr>
        <p:txBody>
          <a:bodyPr wrap="none" anchor="ctr"/>
          <a:lstStyle/>
          <a:p>
            <a:pPr>
              <a:defRPr/>
            </a:pPr>
            <a:r>
              <a:rPr kumimoji="1" lang="ja-JP" altLang="en-US" sz="1600">
                <a:solidFill>
                  <a:schemeClr val="bg1"/>
                </a:solidFill>
                <a:latin typeface="Meiryo UI" panose="020B0604030504040204" pitchFamily="50" charset="-128"/>
                <a:ea typeface="Meiryo UI" panose="020B0604030504040204" pitchFamily="50" charset="-128"/>
              </a:rPr>
              <a:t>ポイント</a:t>
            </a:r>
          </a:p>
        </p:txBody>
      </p:sp>
      <p:sp>
        <p:nvSpPr>
          <p:cNvPr id="12292" name="Rectangle 4">
            <a:extLst>
              <a:ext uri="{FF2B5EF4-FFF2-40B4-BE49-F238E27FC236}">
                <a16:creationId xmlns:a16="http://schemas.microsoft.com/office/drawing/2014/main" id="{A43C78DA-7EA1-4F78-9141-26D661418954}"/>
              </a:ext>
            </a:extLst>
          </p:cNvPr>
          <p:cNvSpPr>
            <a:spLocks noChangeArrowheads="1"/>
          </p:cNvSpPr>
          <p:nvPr/>
        </p:nvSpPr>
        <p:spPr bwMode="auto">
          <a:xfrm>
            <a:off x="1065213" y="908050"/>
            <a:ext cx="8712200" cy="649288"/>
          </a:xfrm>
          <a:prstGeom prst="rect">
            <a:avLst/>
          </a:prstGeom>
          <a:solidFill>
            <a:schemeClr val="bg1"/>
          </a:solidFill>
          <a:ln w="9525" algn="ctr">
            <a:solidFill>
              <a:schemeClr val="bg2"/>
            </a:solidFill>
            <a:miter lim="800000"/>
            <a:headEnd/>
            <a:tailEnd/>
          </a:ln>
        </p:spPr>
        <p:txBody>
          <a:bodyPr wrap="none" anchor="ctr"/>
          <a:lstStyle>
            <a:lvl1pPr marL="182563" indent="-182563"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600">
                <a:solidFill>
                  <a:schemeClr val="bg2"/>
                </a:solidFill>
                <a:latin typeface="Meiryo UI" panose="020B0604030504040204" pitchFamily="50" charset="-128"/>
                <a:ea typeface="Meiryo UI" panose="020B0604030504040204" pitchFamily="50" charset="-128"/>
              </a:rPr>
              <a:t>・	</a:t>
            </a:r>
            <a:r>
              <a:rPr kumimoji="1" lang="en-US" altLang="ja-JP" sz="1600">
                <a:solidFill>
                  <a:schemeClr val="bg2"/>
                </a:solidFill>
                <a:latin typeface="Meiryo UI" panose="020B0604030504040204" pitchFamily="50" charset="-128"/>
                <a:ea typeface="Meiryo UI" panose="020B0604030504040204" pitchFamily="50" charset="-128"/>
              </a:rPr>
              <a:t>XXX</a:t>
            </a:r>
            <a:r>
              <a:rPr kumimoji="1" lang="ja-JP" altLang="en-US" sz="1600">
                <a:solidFill>
                  <a:schemeClr val="bg2"/>
                </a:solidFill>
                <a:latin typeface="Meiryo UI" panose="020B0604030504040204" pitchFamily="50" charset="-128"/>
                <a:ea typeface="Meiryo UI" panose="020B0604030504040204" pitchFamily="50" charset="-128"/>
              </a:rPr>
              <a:t>。</a:t>
            </a:r>
            <a:r>
              <a:rPr kumimoji="1" lang="ja-JP" altLang="en-US" sz="1600">
                <a:latin typeface="Meiryo UI" panose="020B0604030504040204" pitchFamily="50" charset="-128"/>
                <a:ea typeface="Meiryo UI" panose="020B0604030504040204" pitchFamily="50" charset="-128"/>
              </a:rPr>
              <a:t>	</a:t>
            </a:r>
          </a:p>
        </p:txBody>
      </p:sp>
      <p:sp>
        <p:nvSpPr>
          <p:cNvPr id="3" name="AutoShape 10">
            <a:extLst>
              <a:ext uri="{FF2B5EF4-FFF2-40B4-BE49-F238E27FC236}">
                <a16:creationId xmlns:a16="http://schemas.microsoft.com/office/drawing/2014/main" id="{BC132EAF-BAFA-B88D-2811-0FD6527224CD}"/>
              </a:ext>
            </a:extLst>
          </p:cNvPr>
          <p:cNvSpPr>
            <a:spLocks noChangeArrowheads="1"/>
          </p:cNvSpPr>
          <p:nvPr/>
        </p:nvSpPr>
        <p:spPr bwMode="auto">
          <a:xfrm>
            <a:off x="2082898" y="865452"/>
            <a:ext cx="4186857" cy="650875"/>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r>
              <a:rPr kumimoji="1" lang="ja-JP" altLang="en-US" sz="1200">
                <a:latin typeface="Meiryo UI" panose="020B0604030504040204" pitchFamily="50" charset="-128"/>
                <a:ea typeface="Meiryo UI" panose="020B0604030504040204" pitchFamily="50" charset="-128"/>
              </a:rPr>
              <a:t>事業の実施・継続において想定される課題・障壁を記載する。</a:t>
            </a:r>
            <a:endParaRPr kumimoji="1" lang="en-US" altLang="ja-JP" sz="1200">
              <a:latin typeface="Meiryo UI" panose="020B0604030504040204" pitchFamily="50" charset="-128"/>
              <a:ea typeface="Meiryo UI" panose="020B0604030504040204" pitchFamily="50" charset="-128"/>
            </a:endParaRPr>
          </a:p>
        </p:txBody>
      </p:sp>
      <p:sp>
        <p:nvSpPr>
          <p:cNvPr id="4" name="AutoShape 10">
            <a:extLst>
              <a:ext uri="{FF2B5EF4-FFF2-40B4-BE49-F238E27FC236}">
                <a16:creationId xmlns:a16="http://schemas.microsoft.com/office/drawing/2014/main" id="{0B572628-AA5A-E78E-F1F2-E58F2CD1D28F}"/>
              </a:ext>
            </a:extLst>
          </p:cNvPr>
          <p:cNvSpPr>
            <a:spLocks noChangeArrowheads="1"/>
          </p:cNvSpPr>
          <p:nvPr/>
        </p:nvSpPr>
        <p:spPr bwMode="auto">
          <a:xfrm>
            <a:off x="1871988" y="2752228"/>
            <a:ext cx="5805162" cy="1800722"/>
          </a:xfrm>
          <a:prstGeom prst="roundRect">
            <a:avLst>
              <a:gd name="adj" fmla="val 16667"/>
            </a:avLst>
          </a:prstGeom>
          <a:solidFill>
            <a:srgbClr val="FFFF99"/>
          </a:solidFill>
          <a:ln w="19050">
            <a:solidFill>
              <a:schemeClr val="tx1"/>
            </a:solidFill>
            <a:round/>
            <a:headEnd/>
            <a:tailEnd/>
          </a:ln>
          <a:effectLst>
            <a:outerShdw dist="107763" dir="2700000" algn="ctr" rotWithShape="0">
              <a:schemeClr val="bg2">
                <a:alpha val="50000"/>
              </a:schemeClr>
            </a:outerShdw>
          </a:effectLst>
        </p:spPr>
        <p:txBody>
          <a:bodyPr anchor="ctr"/>
          <a:lstStyle>
            <a:lvl1pPr eaLnBrk="0" hangingPunct="0">
              <a:defRPr sz="1000">
                <a:solidFill>
                  <a:schemeClr val="tx1"/>
                </a:solidFill>
                <a:latin typeface="ＭＳ Ｐゴシック" panose="020B0600070205080204" pitchFamily="50" charset="-128"/>
                <a:ea typeface="ＭＳ Ｐゴシック" panose="020B0600070205080204" pitchFamily="50" charset="-128"/>
              </a:defRPr>
            </a:lvl1pPr>
            <a:lvl2pPr marL="742950" indent="-285750" eaLnBrk="0" hangingPunct="0">
              <a:defRPr sz="1000">
                <a:solidFill>
                  <a:schemeClr val="tx1"/>
                </a:solidFill>
                <a:latin typeface="ＭＳ Ｐゴシック" panose="020B0600070205080204" pitchFamily="50" charset="-128"/>
                <a:ea typeface="ＭＳ Ｐゴシック" panose="020B0600070205080204" pitchFamily="50" charset="-128"/>
              </a:defRPr>
            </a:lvl2pPr>
            <a:lvl3pPr marL="11430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3pPr>
            <a:lvl4pPr marL="16002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4pPr>
            <a:lvl5pPr marL="2057400" indent="-228600" eaLnBrk="0" hangingPunct="0">
              <a:defRPr sz="1000">
                <a:solidFill>
                  <a:schemeClr val="tx1"/>
                </a:solidFill>
                <a:latin typeface="ＭＳ Ｐゴシック" panose="020B0600070205080204" pitchFamily="50" charset="-128"/>
                <a:ea typeface="ＭＳ Ｐゴシック" panose="020B0600070205080204" pitchFamily="50" charset="-128"/>
              </a:defRPr>
            </a:lvl5pPr>
            <a:lvl6pPr marL="25146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6pPr>
            <a:lvl7pPr marL="29718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7pPr>
            <a:lvl8pPr marL="34290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8pPr>
            <a:lvl9pPr marL="3886200" indent="-228600" algn="ctr" eaLnBrk="0" fontAlgn="base" hangingPunct="0">
              <a:spcBef>
                <a:spcPct val="0"/>
              </a:spcBef>
              <a:spcAft>
                <a:spcPct val="0"/>
              </a:spcAft>
              <a:defRPr sz="1000">
                <a:solidFill>
                  <a:schemeClr val="tx1"/>
                </a:solidFill>
                <a:latin typeface="ＭＳ Ｐゴシック" panose="020B0600070205080204" pitchFamily="50" charset="-128"/>
                <a:ea typeface="ＭＳ Ｐゴシック" panose="020B0600070205080204" pitchFamily="50" charset="-128"/>
              </a:defRPr>
            </a:lvl9pPr>
          </a:lstStyle>
          <a:p>
            <a:pPr algn="l" eaLnBrk="1" hangingPunct="1">
              <a:spcBef>
                <a:spcPct val="30000"/>
              </a:spcBef>
              <a:buFont typeface="Wingdings" panose="05000000000000000000" pitchFamily="2" charset="2"/>
              <a:buChar char="ü"/>
            </a:pPr>
            <a:r>
              <a:rPr kumimoji="1" lang="ja-JP" altLang="en-US" sz="1200">
                <a:latin typeface="Meiryo UI" panose="020B0604030504040204" pitchFamily="50" charset="-128"/>
                <a:ea typeface="Meiryo UI" panose="020B0604030504040204" pitchFamily="50" charset="-128"/>
              </a:rPr>
              <a:t>本事業を実施・継続するにあたり、短期・中長期的に想定される課題や障壁として想定される事項を記載すること。</a:t>
            </a:r>
          </a:p>
        </p:txBody>
      </p:sp>
    </p:spTree>
    <p:extLst>
      <p:ext uri="{BB962C8B-B14F-4D97-AF65-F5344CB8AC3E}">
        <p14:creationId xmlns:p14="http://schemas.microsoft.com/office/powerpoint/2010/main" val="2487472499"/>
      </p:ext>
    </p:extLst>
  </p:cSld>
  <p:clrMapOvr>
    <a:masterClrMapping/>
  </p:clrMapOvr>
</p:sld>
</file>

<file path=ppt/theme/theme1.xml><?xml version="1.0" encoding="utf-8"?>
<a:theme xmlns:a="http://schemas.openxmlformats.org/drawingml/2006/main" name="template1">
  <a:themeElements>
    <a:clrScheme name="templat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emplate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bg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ja-JP" sz="10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bg2"/>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ja-JP" sz="1000" b="0" i="0" u="none" strike="noStrike" cap="none" normalizeH="0" baseline="0" smtClean="0">
            <a:ln>
              <a:noFill/>
            </a:ln>
            <a:solidFill>
              <a:schemeClr val="tx1"/>
            </a:solidFill>
            <a:effectLst/>
            <a:latin typeface="ＭＳ Ｐゴシック" pitchFamily="50" charset="-128"/>
            <a:ea typeface="ＭＳ Ｐゴシック" pitchFamily="50" charset="-128"/>
          </a:defRPr>
        </a:defPPr>
      </a:lstStyle>
    </a:lnDef>
  </a:objectDefaults>
  <a:extraClrSchemeLst>
    <a:extraClrScheme>
      <a:clrScheme name="template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emplate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emplate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emplate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emplate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emplate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emplate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emplate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emplate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emplate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emplate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emplate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4d419bb-e7a0-421e-bdf1-498ab0d4f941">
      <Terms xmlns="http://schemas.microsoft.com/office/infopath/2007/PartnerControls"/>
    </lcf76f155ced4ddcb4097134ff3c332f>
    <TaxCatchAll xmlns="d270451a-ed30-44c0-875a-a04c272fd5f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8E433BA15FCE8F47B6068E50C67064B6" ma:contentTypeVersion="11" ma:contentTypeDescription="新しいドキュメントを作成します。" ma:contentTypeScope="" ma:versionID="e9bf6710b888d338fbb63c10240fea75">
  <xsd:schema xmlns:xsd="http://www.w3.org/2001/XMLSchema" xmlns:xs="http://www.w3.org/2001/XMLSchema" xmlns:p="http://schemas.microsoft.com/office/2006/metadata/properties" xmlns:ns2="e4d419bb-e7a0-421e-bdf1-498ab0d4f941" xmlns:ns3="d270451a-ed30-44c0-875a-a04c272fd5f9" targetNamespace="http://schemas.microsoft.com/office/2006/metadata/properties" ma:root="true" ma:fieldsID="2492f0e5b712f97093070e0e59413244" ns2:_="" ns3:_="">
    <xsd:import namespace="e4d419bb-e7a0-421e-bdf1-498ab0d4f941"/>
    <xsd:import namespace="d270451a-ed30-44c0-875a-a04c272fd5f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4d419bb-e7a0-421e-bdf1-498ab0d4f9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9d9c9a3c-fcc5-402f-98fe-c7c4e5ec2b6c"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BillingMetadata" ma:index="18"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70451a-ed30-44c0-875a-a04c272fd5f9"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3a5216b-2f2b-4101-a177-d9011d7e87c0}" ma:internalName="TaxCatchAll" ma:showField="CatchAllData" ma:web="d270451a-ed30-44c0-875a-a04c272fd5f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CBBED73-1CBF-4314-8D97-A2093BE75728}">
  <ds:schemaRefs>
    <ds:schemaRef ds:uri="d270451a-ed30-44c0-875a-a04c272fd5f9"/>
    <ds:schemaRef ds:uri="e4d419bb-e7a0-421e-bdf1-498ab0d4f94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EFB8895-56A3-467D-B1C4-82A69372A982}">
  <ds:schemaRefs>
    <ds:schemaRef ds:uri="d270451a-ed30-44c0-875a-a04c272fd5f9"/>
    <ds:schemaRef ds:uri="e4d419bb-e7a0-421e-bdf1-498ab0d4f94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E76440D-538C-4733-8279-E62FF7428C9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template1</Template>
  <TotalTime>0</TotalTime>
  <Words>1992</Words>
  <Application>Microsoft Office PowerPoint</Application>
  <PresentationFormat>ユーザー設定</PresentationFormat>
  <Paragraphs>242</Paragraphs>
  <Slides>15</Slides>
  <Notes>15</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15</vt:i4>
      </vt:variant>
    </vt:vector>
  </HeadingPairs>
  <TitlesOfParts>
    <vt:vector size="20" baseType="lpstr">
      <vt:lpstr>Meiryo UI</vt:lpstr>
      <vt:lpstr>ＭＳ Ｐゴシック</vt:lpstr>
      <vt:lpstr>Arial</vt:lpstr>
      <vt:lpstr>Wingdings</vt:lpstr>
      <vt:lpstr>template1</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revision>1</cp:revision>
  <cp:lastPrinted>1899-12-30T00:00:00Z</cp:lastPrinted>
  <dcterms:created xsi:type="dcterms:W3CDTF">2006-08-31T19:51:59Z</dcterms:created>
  <dcterms:modified xsi:type="dcterms:W3CDTF">2025-06-16T07:13:01Z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1041-6.4.0.1897</vt:lpwstr>
  </property>
  <property fmtid="{D5CDD505-2E9C-101B-9397-08002B2CF9AE}" pid="3" name="ContentTypeId">
    <vt:lpwstr>0x0101008E433BA15FCE8F47B6068E50C67064B6</vt:lpwstr>
  </property>
  <property fmtid="{D5CDD505-2E9C-101B-9397-08002B2CF9AE}" pid="4" name="MediaServiceImageTags">
    <vt:lpwstr/>
  </property>
</Properties>
</file>