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8" r:id="rId6"/>
  </p:sldIdLst>
  <p:sldSz cx="7556500" cy="10693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090"/>
    <a:srgbClr val="DBEEF4"/>
    <a:srgbClr val="FFB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3D2C19-8128-4D21-A1A8-58702E8AAE48}" v="12" dt="2025-05-02T04:53:32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20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岩附 愛子／リサーチ・コンサル／JRI (iwatsuki aiko)" userId="510bd208-75b1-4095-8f7d-56537843a477" providerId="ADAL" clId="{6189A3D5-0556-4B54-A420-00E417812D3B}"/>
    <pc:docChg chg="modSld">
      <pc:chgData name="岩附 愛子／リサーチ・コンサル／JRI (iwatsuki aiko)" userId="510bd208-75b1-4095-8f7d-56537843a477" providerId="ADAL" clId="{6189A3D5-0556-4B54-A420-00E417812D3B}" dt="2025-04-23T08:09:09.797" v="0" actId="20577"/>
      <pc:docMkLst>
        <pc:docMk/>
      </pc:docMkLst>
      <pc:sldChg chg="modSp mod">
        <pc:chgData name="岩附 愛子／リサーチ・コンサル／JRI (iwatsuki aiko)" userId="510bd208-75b1-4095-8f7d-56537843a477" providerId="ADAL" clId="{6189A3D5-0556-4B54-A420-00E417812D3B}" dt="2025-04-23T08:09:09.797" v="0" actId="20577"/>
        <pc:sldMkLst>
          <pc:docMk/>
          <pc:sldMk cId="1232807393" sldId="258"/>
        </pc:sldMkLst>
        <pc:spChg chg="mod">
          <ac:chgData name="岩附 愛子／リサーチ・コンサル／JRI (iwatsuki aiko)" userId="510bd208-75b1-4095-8f7d-56537843a477" providerId="ADAL" clId="{6189A3D5-0556-4B54-A420-00E417812D3B}" dt="2025-04-23T08:09:09.797" v="0" actId="20577"/>
          <ac:spMkLst>
            <pc:docMk/>
            <pc:sldMk cId="1232807393" sldId="258"/>
            <ac:spMk id="16" creationId="{93ED4E54-13AF-160A-9345-CF84836748A5}"/>
          </ac:spMkLst>
        </pc:spChg>
      </pc:sldChg>
    </pc:docChg>
  </pc:docChgLst>
  <pc:docChgLst>
    <pc:chgData name="石塚 真実／人材企画／JRI (ishizuka mami)" userId="e30ecb83-a5dd-479d-9574-10d0b835a622" providerId="ADAL" clId="{643D2C19-8128-4D21-A1A8-58702E8AAE48}"/>
    <pc:docChg chg="modSld">
      <pc:chgData name="石塚 真実／人材企画／JRI (ishizuka mami)" userId="e30ecb83-a5dd-479d-9574-10d0b835a622" providerId="ADAL" clId="{643D2C19-8128-4D21-A1A8-58702E8AAE48}" dt="2025-05-02T04:53:32.609" v="49" actId="14100"/>
      <pc:docMkLst>
        <pc:docMk/>
      </pc:docMkLst>
      <pc:sldChg chg="addSp modSp mod">
        <pc:chgData name="石塚 真実／人材企画／JRI (ishizuka mami)" userId="e30ecb83-a5dd-479d-9574-10d0b835a622" providerId="ADAL" clId="{643D2C19-8128-4D21-A1A8-58702E8AAE48}" dt="2025-05-02T04:53:32.609" v="49" actId="14100"/>
        <pc:sldMkLst>
          <pc:docMk/>
          <pc:sldMk cId="1232807393" sldId="258"/>
        </pc:sldMkLst>
        <pc:spChg chg="mod">
          <ac:chgData name="石塚 真実／人材企画／JRI (ishizuka mami)" userId="e30ecb83-a5dd-479d-9574-10d0b835a622" providerId="ADAL" clId="{643D2C19-8128-4D21-A1A8-58702E8AAE48}" dt="2025-05-02T04:52:37.974" v="30" actId="20577"/>
          <ac:spMkLst>
            <pc:docMk/>
            <pc:sldMk cId="1232807393" sldId="258"/>
            <ac:spMk id="14" creationId="{4147C15E-1CA3-8BEC-B7B4-D8C78CAC3E7A}"/>
          </ac:spMkLst>
        </pc:spChg>
        <pc:spChg chg="mod">
          <ac:chgData name="石塚 真実／人材企画／JRI (ishizuka mami)" userId="e30ecb83-a5dd-479d-9574-10d0b835a622" providerId="ADAL" clId="{643D2C19-8128-4D21-A1A8-58702E8AAE48}" dt="2025-05-02T04:53:03.949" v="36" actId="1076"/>
          <ac:spMkLst>
            <pc:docMk/>
            <pc:sldMk cId="1232807393" sldId="258"/>
            <ac:spMk id="15" creationId="{D6FA6149-F3E8-563F-F2AC-3956749C4DD2}"/>
          </ac:spMkLst>
        </pc:spChg>
        <pc:spChg chg="mod">
          <ac:chgData name="石塚 真実／人材企画／JRI (ishizuka mami)" userId="e30ecb83-a5dd-479d-9574-10d0b835a622" providerId="ADAL" clId="{643D2C19-8128-4D21-A1A8-58702E8AAE48}" dt="2025-05-02T04:52:16.095" v="0" actId="571"/>
          <ac:spMkLst>
            <pc:docMk/>
            <pc:sldMk cId="1232807393" sldId="258"/>
            <ac:spMk id="27" creationId="{91055637-76FF-88E0-1F75-8061AE520B95}"/>
          </ac:spMkLst>
        </pc:spChg>
        <pc:spChg chg="mod">
          <ac:chgData name="石塚 真実／人材企画／JRI (ishizuka mami)" userId="e30ecb83-a5dd-479d-9574-10d0b835a622" providerId="ADAL" clId="{643D2C19-8128-4D21-A1A8-58702E8AAE48}" dt="2025-05-02T04:53:32.609" v="49" actId="14100"/>
          <ac:spMkLst>
            <pc:docMk/>
            <pc:sldMk cId="1232807393" sldId="258"/>
            <ac:spMk id="28" creationId="{33193804-55F6-C8FC-29CB-A7A42AD4E579}"/>
          </ac:spMkLst>
        </pc:spChg>
        <pc:spChg chg="add mod">
          <ac:chgData name="石塚 真実／人材企画／JRI (ishizuka mami)" userId="e30ecb83-a5dd-479d-9574-10d0b835a622" providerId="ADAL" clId="{643D2C19-8128-4D21-A1A8-58702E8AAE48}" dt="2025-05-02T04:53:14.758" v="38" actId="1076"/>
          <ac:spMkLst>
            <pc:docMk/>
            <pc:sldMk cId="1232807393" sldId="258"/>
            <ac:spMk id="29" creationId="{5183D329-4FB4-6B2C-526F-193A588AC023}"/>
          </ac:spMkLst>
        </pc:spChg>
        <pc:grpChg chg="add mod">
          <ac:chgData name="石塚 真実／人材企画／JRI (ishizuka mami)" userId="e30ecb83-a5dd-479d-9574-10d0b835a622" providerId="ADAL" clId="{643D2C19-8128-4D21-A1A8-58702E8AAE48}" dt="2025-05-02T04:53:26.409" v="40" actId="1076"/>
          <ac:grpSpMkLst>
            <pc:docMk/>
            <pc:sldMk cId="1232807393" sldId="258"/>
            <ac:grpSpMk id="22" creationId="{3CEB2B7E-2FC2-FF8B-31B9-B97AF60DFD1E}"/>
          </ac:grpSpMkLst>
        </pc:grpChg>
        <pc:grpChg chg="mod">
          <ac:chgData name="石塚 真実／人材企画／JRI (ishizuka mami)" userId="e30ecb83-a5dd-479d-9574-10d0b835a622" providerId="ADAL" clId="{643D2C19-8128-4D21-A1A8-58702E8AAE48}" dt="2025-05-02T04:53:08.360" v="37" actId="1076"/>
          <ac:grpSpMkLst>
            <pc:docMk/>
            <pc:sldMk cId="1232807393" sldId="258"/>
            <ac:grpSpMk id="24" creationId="{00000000-0000-0000-0000-000000000000}"/>
          </ac:grpSpMkLst>
        </pc:grpChg>
      </pc:sldChg>
    </pc:docChg>
  </pc:docChgLst>
  <pc:docChgLst>
    <pc:chgData name="進藤 寛子／リサーチ・コンサル／JRI (shindo hiroko)" userId="7c30aee4-6729-40bb-b0ca-21061a00c930" providerId="ADAL" clId="{FA21D856-E8F2-40A9-9FCD-358C00F43675}"/>
    <pc:docChg chg="undo custSel modSld">
      <pc:chgData name="進藤 寛子／リサーチ・コンサル／JRI (shindo hiroko)" userId="7c30aee4-6729-40bb-b0ca-21061a00c930" providerId="ADAL" clId="{FA21D856-E8F2-40A9-9FCD-358C00F43675}" dt="2024-06-14T01:41:41.767" v="385" actId="14100"/>
      <pc:docMkLst>
        <pc:docMk/>
      </pc:docMkLst>
      <pc:sldChg chg="addSp modSp mod">
        <pc:chgData name="進藤 寛子／リサーチ・コンサル／JRI (shindo hiroko)" userId="7c30aee4-6729-40bb-b0ca-21061a00c930" providerId="ADAL" clId="{FA21D856-E8F2-40A9-9FCD-358C00F43675}" dt="2024-06-14T01:41:41.767" v="385" actId="14100"/>
        <pc:sldMkLst>
          <pc:docMk/>
          <pc:sldMk cId="1861906172" sldId="256"/>
        </pc:sldMkLst>
        <pc:spChg chg="add mod">
          <ac:chgData name="進藤 寛子／リサーチ・コンサル／JRI (shindo hiroko)" userId="7c30aee4-6729-40bb-b0ca-21061a00c930" providerId="ADAL" clId="{FA21D856-E8F2-40A9-9FCD-358C00F43675}" dt="2024-06-14T00:27:00.541" v="13" actId="207"/>
          <ac:spMkLst>
            <pc:docMk/>
            <pc:sldMk cId="1861906172" sldId="256"/>
            <ac:spMk id="4" creationId="{30A60C74-44C5-8670-7D28-ECDE11E9503C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21.785" v="333" actId="2711"/>
          <ac:spMkLst>
            <pc:docMk/>
            <pc:sldMk cId="1861906172" sldId="256"/>
            <ac:spMk id="5" creationId="{41329263-236A-088D-AFF3-498FD84C5FE2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25.744" v="334" actId="2711"/>
          <ac:spMkLst>
            <pc:docMk/>
            <pc:sldMk cId="1861906172" sldId="256"/>
            <ac:spMk id="6" creationId="{5AEC8A5B-2FE1-BCF3-9DD1-DABA65AC849A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26.901" v="335" actId="2711"/>
          <ac:spMkLst>
            <pc:docMk/>
            <pc:sldMk cId="1861906172" sldId="256"/>
            <ac:spMk id="7" creationId="{6BAA681A-B312-2F0A-61B0-2A14CB3B5FD4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41.682" v="336" actId="2711"/>
          <ac:spMkLst>
            <pc:docMk/>
            <pc:sldMk cId="1861906172" sldId="256"/>
            <ac:spMk id="8" creationId="{4D70902C-6EB3-7567-5164-203174EBB082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44.822" v="337" actId="2711"/>
          <ac:spMkLst>
            <pc:docMk/>
            <pc:sldMk cId="1861906172" sldId="256"/>
            <ac:spMk id="9" creationId="{77368696-B363-1F6A-73D7-CA8545E24C10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47.461" v="338" actId="2711"/>
          <ac:spMkLst>
            <pc:docMk/>
            <pc:sldMk cId="1861906172" sldId="256"/>
            <ac:spMk id="10" creationId="{0130247E-2C5C-B7B4-25F1-11489BB02985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49.014" v="339" actId="2711"/>
          <ac:spMkLst>
            <pc:docMk/>
            <pc:sldMk cId="1861906172" sldId="256"/>
            <ac:spMk id="11" creationId="{CE7584E6-8E74-C3D2-7E78-D9D89C185719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50.735" v="340" actId="2711"/>
          <ac:spMkLst>
            <pc:docMk/>
            <pc:sldMk cId="1861906172" sldId="256"/>
            <ac:spMk id="12" creationId="{C0550CF7-1507-6E99-A29E-D9C5338099C5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5:26.308" v="343" actId="2711"/>
          <ac:spMkLst>
            <pc:docMk/>
            <pc:sldMk cId="1861906172" sldId="256"/>
            <ac:spMk id="13" creationId="{1CC1332E-31E1-BF25-D8F4-5851DFC71B05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5:18.063" v="342" actId="2711"/>
          <ac:spMkLst>
            <pc:docMk/>
            <pc:sldMk cId="1861906172" sldId="256"/>
            <ac:spMk id="14" creationId="{E745E363-E39C-DE4C-1F45-B92375356FE0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4:52.154" v="341" actId="2711"/>
          <ac:spMkLst>
            <pc:docMk/>
            <pc:sldMk cId="1861906172" sldId="256"/>
            <ac:spMk id="15" creationId="{FD1EC3B9-F6AF-1A5B-0C19-C4093EE70BFB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1:41.767" v="385" actId="14100"/>
          <ac:spMkLst>
            <pc:docMk/>
            <pc:sldMk cId="1861906172" sldId="256"/>
            <ac:spMk id="16" creationId="{017C3D36-6A52-12D9-EB16-F0EC7CBA9B41}"/>
          </ac:spMkLst>
        </pc:spChg>
      </pc:sldChg>
      <pc:sldChg chg="addSp modSp mod setBg">
        <pc:chgData name="進藤 寛子／リサーチ・コンサル／JRI (shindo hiroko)" userId="7c30aee4-6729-40bb-b0ca-21061a00c930" providerId="ADAL" clId="{FA21D856-E8F2-40A9-9FCD-358C00F43675}" dt="2024-06-14T01:41:19.028" v="383" actId="14100"/>
        <pc:sldMkLst>
          <pc:docMk/>
          <pc:sldMk cId="1663564682" sldId="257"/>
        </pc:sldMkLst>
        <pc:spChg chg="add mod">
          <ac:chgData name="進藤 寛子／リサーチ・コンサル／JRI (shindo hiroko)" userId="7c30aee4-6729-40bb-b0ca-21061a00c930" providerId="ADAL" clId="{FA21D856-E8F2-40A9-9FCD-358C00F43675}" dt="2024-06-14T00:26:55.031" v="12" actId="207"/>
          <ac:spMkLst>
            <pc:docMk/>
            <pc:sldMk cId="1663564682" sldId="257"/>
            <ac:spMk id="2" creationId="{74C75981-D465-72DF-B3BB-9CEBA940500D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34.119" v="354" actId="2711"/>
          <ac:spMkLst>
            <pc:docMk/>
            <pc:sldMk cId="1663564682" sldId="257"/>
            <ac:spMk id="3" creationId="{79C90650-F843-2245-D0F2-93131E09657F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36.024" v="356" actId="2711"/>
          <ac:spMkLst>
            <pc:docMk/>
            <pc:sldMk cId="1663564682" sldId="257"/>
            <ac:spMk id="4" creationId="{163C8D44-C41F-6763-31CF-2DF857BBEE17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37.327" v="357" actId="2711"/>
          <ac:spMkLst>
            <pc:docMk/>
            <pc:sldMk cId="1663564682" sldId="257"/>
            <ac:spMk id="5" creationId="{98368BDE-ECB6-160D-C5A1-7ECE91C38BF1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24.157" v="348" actId="2711"/>
          <ac:spMkLst>
            <pc:docMk/>
            <pc:sldMk cId="1663564682" sldId="257"/>
            <ac:spMk id="6" creationId="{ED0C165E-C048-676B-5357-FF61887A6524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25.748" v="349" actId="2711"/>
          <ac:spMkLst>
            <pc:docMk/>
            <pc:sldMk cId="1663564682" sldId="257"/>
            <ac:spMk id="7" creationId="{F1413FE4-793F-ECB9-7597-42C3996B65C4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27.581" v="350" actId="2711"/>
          <ac:spMkLst>
            <pc:docMk/>
            <pc:sldMk cId="1663564682" sldId="257"/>
            <ac:spMk id="8" creationId="{039701C3-93CB-78D9-CF4E-F76B8C738778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28.969" v="351" actId="2711"/>
          <ac:spMkLst>
            <pc:docMk/>
            <pc:sldMk cId="1663564682" sldId="257"/>
            <ac:spMk id="9" creationId="{738E922F-8ED7-3F1A-3518-6AC377FA0F05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30.411" v="352" actId="2711"/>
          <ac:spMkLst>
            <pc:docMk/>
            <pc:sldMk cId="1663564682" sldId="257"/>
            <ac:spMk id="10" creationId="{7BF4AD82-175A-0376-038E-228B7E98D572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19.967" v="346" actId="2711"/>
          <ac:spMkLst>
            <pc:docMk/>
            <pc:sldMk cId="1663564682" sldId="257"/>
            <ac:spMk id="11" creationId="{A1BA2B54-203F-78AA-6376-9956097FE597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22.408" v="347" actId="2711"/>
          <ac:spMkLst>
            <pc:docMk/>
            <pc:sldMk cId="1663564682" sldId="257"/>
            <ac:spMk id="12" creationId="{FE14C3D2-8E37-4175-D2D6-1F034676654C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36:32.414" v="353" actId="2711"/>
          <ac:spMkLst>
            <pc:docMk/>
            <pc:sldMk cId="1663564682" sldId="257"/>
            <ac:spMk id="13" creationId="{A4A6C7B6-9A9F-7653-0388-D382D3FC2F20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1:19.028" v="383" actId="14100"/>
          <ac:spMkLst>
            <pc:docMk/>
            <pc:sldMk cId="1663564682" sldId="257"/>
            <ac:spMk id="14" creationId="{4A1F1E80-46B4-F3CB-5D4D-DDC56C5CA43D}"/>
          </ac:spMkLst>
        </pc:spChg>
      </pc:sldChg>
      <pc:sldChg chg="addSp modSp mod">
        <pc:chgData name="進藤 寛子／リサーチ・コンサル／JRI (shindo hiroko)" userId="7c30aee4-6729-40bb-b0ca-21061a00c930" providerId="ADAL" clId="{FA21D856-E8F2-40A9-9FCD-358C00F43675}" dt="2024-06-14T01:41:00.470" v="381" actId="2711"/>
        <pc:sldMkLst>
          <pc:docMk/>
          <pc:sldMk cId="1232807393" sldId="258"/>
        </pc:sldMkLst>
        <pc:spChg chg="add mod">
          <ac:chgData name="進藤 寛子／リサーチ・コンサル／JRI (shindo hiroko)" userId="7c30aee4-6729-40bb-b0ca-21061a00c930" providerId="ADAL" clId="{FA21D856-E8F2-40A9-9FCD-358C00F43675}" dt="2024-06-14T00:26:32.673" v="7" actId="207"/>
          <ac:spMkLst>
            <pc:docMk/>
            <pc:sldMk cId="1232807393" sldId="258"/>
            <ac:spMk id="2" creationId="{40633056-23BC-11D2-B45C-0757904A24B4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7:08.161" v="328" actId="1036"/>
          <ac:spMkLst>
            <pc:docMk/>
            <pc:sldMk cId="1232807393" sldId="258"/>
            <ac:spMk id="3" creationId="{62DFA7F5-EFDD-A054-E930-67E9B258FABF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7:14.439" v="331" actId="1036"/>
          <ac:spMkLst>
            <pc:docMk/>
            <pc:sldMk cId="1232807393" sldId="258"/>
            <ac:spMk id="4" creationId="{BE10195B-02C9-E8B2-9174-2506147B311B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0:46.138" v="63"/>
          <ac:spMkLst>
            <pc:docMk/>
            <pc:sldMk cId="1232807393" sldId="258"/>
            <ac:spMk id="5" creationId="{9E45ACBD-6359-5279-3DB1-C46E59912064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0:46.138" v="63"/>
          <ac:spMkLst>
            <pc:docMk/>
            <pc:sldMk cId="1232807393" sldId="258"/>
            <ac:spMk id="6" creationId="{D6DBE77A-95F7-25DB-C601-84128E553C32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0:46.138" v="63"/>
          <ac:spMkLst>
            <pc:docMk/>
            <pc:sldMk cId="1232807393" sldId="258"/>
            <ac:spMk id="8" creationId="{6BAA5357-37CA-FBDF-A20C-209F34A180BE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0:46.138" v="63"/>
          <ac:spMkLst>
            <pc:docMk/>
            <pc:sldMk cId="1232807393" sldId="258"/>
            <ac:spMk id="9" creationId="{26D21F0B-1F50-39A6-B59B-14857D2D5AFE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2:56.530" v="75" actId="20577"/>
          <ac:spMkLst>
            <pc:docMk/>
            <pc:sldMk cId="1232807393" sldId="258"/>
            <ac:spMk id="10" creationId="{1F0DE89B-16DE-28BF-1F4A-384643AECE7F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3:03.965" v="76"/>
          <ac:spMkLst>
            <pc:docMk/>
            <pc:sldMk cId="1232807393" sldId="258"/>
            <ac:spMk id="11" creationId="{E1DEA9F2-E40D-559E-44F7-1235525D248B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3:16.441" v="77"/>
          <ac:spMkLst>
            <pc:docMk/>
            <pc:sldMk cId="1232807393" sldId="258"/>
            <ac:spMk id="12" creationId="{C013B80C-F8E2-5BDE-7514-80D89EB7D0FB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3:22.353" v="78"/>
          <ac:spMkLst>
            <pc:docMk/>
            <pc:sldMk cId="1232807393" sldId="258"/>
            <ac:spMk id="13" creationId="{DA79E892-8279-6730-2FFD-721E493221A5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0:56.361" v="380" actId="2711"/>
          <ac:spMkLst>
            <pc:docMk/>
            <pc:sldMk cId="1232807393" sldId="258"/>
            <ac:spMk id="14" creationId="{4147C15E-1CA3-8BEC-B7B4-D8C78CAC3E7A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1:00.470" v="381" actId="2711"/>
          <ac:spMkLst>
            <pc:docMk/>
            <pc:sldMk cId="1232807393" sldId="258"/>
            <ac:spMk id="15" creationId="{D6FA6149-F3E8-563F-F2AC-3956749C4DD2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5:06.405" v="216" actId="14100"/>
          <ac:spMkLst>
            <pc:docMk/>
            <pc:sldMk cId="1232807393" sldId="258"/>
            <ac:spMk id="16" creationId="{93ED4E54-13AF-160A-9345-CF84836748A5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4:55.597" v="155" actId="14100"/>
          <ac:spMkLst>
            <pc:docMk/>
            <pc:sldMk cId="1232807393" sldId="258"/>
            <ac:spMk id="17" creationId="{74350779-50A3-2152-9BB1-147F42BF6F96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5:16.512" v="217"/>
          <ac:spMkLst>
            <pc:docMk/>
            <pc:sldMk cId="1232807393" sldId="258"/>
            <ac:spMk id="18" creationId="{85EF388E-B88D-239C-BCDD-16CAE6B9AE5C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5:16.512" v="217"/>
          <ac:spMkLst>
            <pc:docMk/>
            <pc:sldMk cId="1232807393" sldId="258"/>
            <ac:spMk id="19" creationId="{6398BF71-D081-906C-17D9-96B25FE02625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0:46.204" v="378" actId="20577"/>
          <ac:spMkLst>
            <pc:docMk/>
            <pc:sldMk cId="1232807393" sldId="258"/>
            <ac:spMk id="20" creationId="{2BC65A51-7C4B-500B-1423-50CE235B3ECA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0:50.656" v="379" actId="2711"/>
          <ac:spMkLst>
            <pc:docMk/>
            <pc:sldMk cId="1232807393" sldId="258"/>
            <ac:spMk id="21" creationId="{64655A53-3414-BE4E-7A9B-EB98570A2698}"/>
          </ac:spMkLst>
        </pc:spChg>
        <pc:cxnChg chg="add mod">
          <ac:chgData name="進藤 寛子／リサーチ・コンサル／JRI (shindo hiroko)" userId="7c30aee4-6729-40bb-b0ca-21061a00c930" providerId="ADAL" clId="{FA21D856-E8F2-40A9-9FCD-358C00F43675}" dt="2024-06-14T00:40:46.138" v="63"/>
          <ac:cxnSpMkLst>
            <pc:docMk/>
            <pc:sldMk cId="1232807393" sldId="258"/>
            <ac:cxnSpMk id="7" creationId="{5DC9D401-61F9-56B4-E3F7-E52AA4BDA162}"/>
          </ac:cxnSpMkLst>
        </pc:cxnChg>
      </pc:sldChg>
      <pc:sldChg chg="addSp modSp mod">
        <pc:chgData name="進藤 寛子／リサーチ・コンサル／JRI (shindo hiroko)" userId="7c30aee4-6729-40bb-b0ca-21061a00c930" providerId="ADAL" clId="{FA21D856-E8F2-40A9-9FCD-358C00F43675}" dt="2024-06-14T01:40:23.892" v="376" actId="20577"/>
        <pc:sldMkLst>
          <pc:docMk/>
          <pc:sldMk cId="939607761" sldId="259"/>
        </pc:sldMkLst>
        <pc:spChg chg="add mod">
          <ac:chgData name="進藤 寛子／リサーチ・コンサル／JRI (shindo hiroko)" userId="7c30aee4-6729-40bb-b0ca-21061a00c930" providerId="ADAL" clId="{FA21D856-E8F2-40A9-9FCD-358C00F43675}" dt="2024-06-14T00:26:17.740" v="6" actId="207"/>
          <ac:spMkLst>
            <pc:docMk/>
            <pc:sldMk cId="939607761" sldId="259"/>
            <ac:spMk id="2" creationId="{BA70E866-B710-35F2-AE2F-F2871F067C67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3" creationId="{5F0DA5A0-1B15-97CE-735A-91748ABDCBC0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4" creationId="{04BED7A9-EC3A-816D-55A5-34E9A49FAD86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5" creationId="{36B8693C-A598-5D34-965F-0F44EA722DC3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6" creationId="{266D44F6-33B4-1208-CCA9-DCF2713B899E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8" creationId="{6C84FD63-B7B7-1D0D-9EC1-B260BC0C2CFF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9" creationId="{90FAB9EE-B8D2-2331-DB51-80BBFABFA3FB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10" creationId="{C46BC1A8-DBC4-4CDC-99B2-CCDD72E6B51A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11" creationId="{300C93EC-CFE3-937B-8955-A37C4AD8669F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12" creationId="{E7071721-2778-5115-EBB0-574A93009EE0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13" creationId="{FE944917-A9E3-E099-74E4-7A47FCC4D72F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0:02.310" v="363" actId="2711"/>
          <ac:spMkLst>
            <pc:docMk/>
            <pc:sldMk cId="939607761" sldId="259"/>
            <ac:spMk id="14" creationId="{273B603B-BB5F-EE98-3D58-E7B0D9F0C603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0:05.533" v="364" actId="2711"/>
          <ac:spMkLst>
            <pc:docMk/>
            <pc:sldMk cId="939607761" sldId="259"/>
            <ac:spMk id="15" creationId="{3DAF18AC-FE58-19C8-ABCC-5BEBCDC24A2C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16" creationId="{D6E85AF0-9D2A-F9F0-1D52-DA12D87C09A6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17" creationId="{EDE72B62-9122-D310-D99A-FBDCF51B262D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18" creationId="{9F641F10-1D98-6A4D-BC48-63D42B0BB21E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0:48:01.523" v="332"/>
          <ac:spMkLst>
            <pc:docMk/>
            <pc:sldMk cId="939607761" sldId="259"/>
            <ac:spMk id="19" creationId="{403FF958-DAAE-4691-1911-A6F7A1571E40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0:09.665" v="366" actId="20577"/>
          <ac:spMkLst>
            <pc:docMk/>
            <pc:sldMk cId="939607761" sldId="259"/>
            <ac:spMk id="20" creationId="{F55A3D9C-864A-A02C-F809-843348F182D2}"/>
          </ac:spMkLst>
        </pc:spChg>
        <pc:spChg chg="add mod">
          <ac:chgData name="進藤 寛子／リサーチ・コンサル／JRI (shindo hiroko)" userId="7c30aee4-6729-40bb-b0ca-21061a00c930" providerId="ADAL" clId="{FA21D856-E8F2-40A9-9FCD-358C00F43675}" dt="2024-06-14T01:40:23.892" v="376" actId="20577"/>
          <ac:spMkLst>
            <pc:docMk/>
            <pc:sldMk cId="939607761" sldId="259"/>
            <ac:spMk id="21" creationId="{DD2B077A-A2BE-8ADF-A67B-5C79FBB04B6B}"/>
          </ac:spMkLst>
        </pc:spChg>
        <pc:cxnChg chg="add mod">
          <ac:chgData name="進藤 寛子／リサーチ・コンサル／JRI (shindo hiroko)" userId="7c30aee4-6729-40bb-b0ca-21061a00c930" providerId="ADAL" clId="{FA21D856-E8F2-40A9-9FCD-358C00F43675}" dt="2024-06-14T00:48:01.523" v="332"/>
          <ac:cxnSpMkLst>
            <pc:docMk/>
            <pc:sldMk cId="939607761" sldId="259"/>
            <ac:cxnSpMk id="7" creationId="{2089DF98-BE3F-969E-0084-E7F546B8940B}"/>
          </ac:cxnSpMkLst>
        </pc:cxnChg>
      </pc:sldChg>
      <pc:sldChg chg="addSp modSp mod">
        <pc:chgData name="進藤 寛子／リサーチ・コンサル／JRI (shindo hiroko)" userId="7c30aee4-6729-40bb-b0ca-21061a00c930" providerId="ADAL" clId="{FA21D856-E8F2-40A9-9FCD-358C00F43675}" dt="2024-06-14T00:26:38.642" v="8" actId="207"/>
        <pc:sldMkLst>
          <pc:docMk/>
          <pc:sldMk cId="197617017" sldId="260"/>
        </pc:sldMkLst>
        <pc:spChg chg="add mod">
          <ac:chgData name="進藤 寛子／リサーチ・コンサル／JRI (shindo hiroko)" userId="7c30aee4-6729-40bb-b0ca-21061a00c930" providerId="ADAL" clId="{FA21D856-E8F2-40A9-9FCD-358C00F43675}" dt="2024-06-14T00:26:38.642" v="8" actId="207"/>
          <ac:spMkLst>
            <pc:docMk/>
            <pc:sldMk cId="197617017" sldId="260"/>
            <ac:spMk id="2" creationId="{242E0DB4-F1EA-B04D-22D1-F663E826D18E}"/>
          </ac:spMkLst>
        </pc:spChg>
      </pc:sldChg>
      <pc:sldChg chg="addSp modSp mod">
        <pc:chgData name="進藤 寛子／リサーチ・コンサル／JRI (shindo hiroko)" userId="7c30aee4-6729-40bb-b0ca-21061a00c930" providerId="ADAL" clId="{FA21D856-E8F2-40A9-9FCD-358C00F43675}" dt="2024-06-14T00:26:44.590" v="9" actId="207"/>
        <pc:sldMkLst>
          <pc:docMk/>
          <pc:sldMk cId="2657040376" sldId="261"/>
        </pc:sldMkLst>
        <pc:spChg chg="add mod">
          <ac:chgData name="進藤 寛子／リサーチ・コンサル／JRI (shindo hiroko)" userId="7c30aee4-6729-40bb-b0ca-21061a00c930" providerId="ADAL" clId="{FA21D856-E8F2-40A9-9FCD-358C00F43675}" dt="2024-06-14T00:26:44.590" v="9" actId="207"/>
          <ac:spMkLst>
            <pc:docMk/>
            <pc:sldMk cId="2657040376" sldId="261"/>
            <ac:spMk id="2" creationId="{E6B1A1DB-BB7E-07F3-BDFF-3064CC6FB697}"/>
          </ac:spMkLst>
        </pc:spChg>
      </pc:sldChg>
    </pc:docChg>
  </pc:docChgLst>
  <pc:docChgLst>
    <pc:chgData name="高橋 光進／リサーチ・コンサル／JRI (takahashi mitsunobu)" userId="4eb70bda-82ca-42be-9452-baa7ee99d796" providerId="ADAL" clId="{8BD7C0C3-C8DD-4FB3-A648-7273563DCBA1}"/>
    <pc:docChg chg="undo custSel delSld modSld">
      <pc:chgData name="高橋 光進／リサーチ・コンサル／JRI (takahashi mitsunobu)" userId="4eb70bda-82ca-42be-9452-baa7ee99d796" providerId="ADAL" clId="{8BD7C0C3-C8DD-4FB3-A648-7273563DCBA1}" dt="2025-05-02T05:34:08.875" v="8" actId="20577"/>
      <pc:docMkLst>
        <pc:docMk/>
      </pc:docMkLst>
      <pc:sldChg chg="modSp mod">
        <pc:chgData name="高橋 光進／リサーチ・コンサル／JRI (takahashi mitsunobu)" userId="4eb70bda-82ca-42be-9452-baa7ee99d796" providerId="ADAL" clId="{8BD7C0C3-C8DD-4FB3-A648-7273563DCBA1}" dt="2025-05-02T05:33:54.008" v="2" actId="1076"/>
        <pc:sldMkLst>
          <pc:docMk/>
          <pc:sldMk cId="1861906172" sldId="256"/>
        </pc:sldMkLst>
        <pc:spChg chg="mod">
          <ac:chgData name="高橋 光進／リサーチ・コンサル／JRI (takahashi mitsunobu)" userId="4eb70bda-82ca-42be-9452-baa7ee99d796" providerId="ADAL" clId="{8BD7C0C3-C8DD-4FB3-A648-7273563DCBA1}" dt="2025-05-02T05:33:54.008" v="2" actId="1076"/>
          <ac:spMkLst>
            <pc:docMk/>
            <pc:sldMk cId="1861906172" sldId="256"/>
            <ac:spMk id="13" creationId="{1CC1332E-31E1-BF25-D8F4-5851DFC71B05}"/>
          </ac:spMkLst>
        </pc:spChg>
      </pc:sldChg>
      <pc:sldChg chg="modSp mod">
        <pc:chgData name="高橋 光進／リサーチ・コンサル／JRI (takahashi mitsunobu)" userId="4eb70bda-82ca-42be-9452-baa7ee99d796" providerId="ADAL" clId="{8BD7C0C3-C8DD-4FB3-A648-7273563DCBA1}" dt="2025-05-02T05:34:08.875" v="8" actId="20577"/>
        <pc:sldMkLst>
          <pc:docMk/>
          <pc:sldMk cId="1232807393" sldId="258"/>
        </pc:sldMkLst>
        <pc:spChg chg="mod">
          <ac:chgData name="高橋 光進／リサーチ・コンサル／JRI (takahashi mitsunobu)" userId="4eb70bda-82ca-42be-9452-baa7ee99d796" providerId="ADAL" clId="{8BD7C0C3-C8DD-4FB3-A648-7273563DCBA1}" dt="2025-05-02T05:34:08.875" v="8" actId="20577"/>
          <ac:spMkLst>
            <pc:docMk/>
            <pc:sldMk cId="1232807393" sldId="258"/>
            <ac:spMk id="14" creationId="{4147C15E-1CA3-8BEC-B7B4-D8C78CAC3E7A}"/>
          </ac:spMkLst>
        </pc:spChg>
      </pc:sldChg>
      <pc:sldChg chg="del">
        <pc:chgData name="高橋 光進／リサーチ・コンサル／JRI (takahashi mitsunobu)" userId="4eb70bda-82ca-42be-9452-baa7ee99d796" providerId="ADAL" clId="{8BD7C0C3-C8DD-4FB3-A648-7273563DCBA1}" dt="2025-05-02T05:27:00.418" v="0" actId="47"/>
        <pc:sldMkLst>
          <pc:docMk/>
          <pc:sldMk cId="2657040376" sldId="261"/>
        </pc:sldMkLst>
      </pc:sldChg>
    </pc:docChg>
  </pc:docChgLst>
  <pc:docChgLst>
    <pc:chgData name="石塚 真実／人材企画／JRI (ishizuka mami)" userId="e30ecb83-a5dd-479d-9574-10d0b835a622" providerId="ADAL" clId="{C7669289-2364-4636-80D7-9125ADF3C71B}"/>
    <pc:docChg chg="modSld">
      <pc:chgData name="石塚 真実／人材企画／JRI (ishizuka mami)" userId="e30ecb83-a5dd-479d-9574-10d0b835a622" providerId="ADAL" clId="{C7669289-2364-4636-80D7-9125ADF3C71B}" dt="2024-06-18T23:54:42.057" v="22" actId="20577"/>
      <pc:docMkLst>
        <pc:docMk/>
      </pc:docMkLst>
      <pc:sldChg chg="modSp mod">
        <pc:chgData name="石塚 真実／人材企画／JRI (ishizuka mami)" userId="e30ecb83-a5dd-479d-9574-10d0b835a622" providerId="ADAL" clId="{C7669289-2364-4636-80D7-9125ADF3C71B}" dt="2024-06-18T23:54:42.057" v="22" actId="20577"/>
        <pc:sldMkLst>
          <pc:docMk/>
          <pc:sldMk cId="1232807393" sldId="258"/>
        </pc:sldMkLst>
        <pc:spChg chg="mod">
          <ac:chgData name="石塚 真実／人材企画／JRI (ishizuka mami)" userId="e30ecb83-a5dd-479d-9574-10d0b835a622" providerId="ADAL" clId="{C7669289-2364-4636-80D7-9125ADF3C71B}" dt="2024-06-18T23:54:38.329" v="10" actId="20577"/>
          <ac:spMkLst>
            <pc:docMk/>
            <pc:sldMk cId="1232807393" sldId="258"/>
            <ac:spMk id="5" creationId="{9E45ACBD-6359-5279-3DB1-C46E59912064}"/>
          </ac:spMkLst>
        </pc:spChg>
        <pc:spChg chg="mod">
          <ac:chgData name="石塚 真実／人材企画／JRI (ishizuka mami)" userId="e30ecb83-a5dd-479d-9574-10d0b835a622" providerId="ADAL" clId="{C7669289-2364-4636-80D7-9125ADF3C71B}" dt="2024-06-18T23:54:42.057" v="22" actId="20577"/>
          <ac:spMkLst>
            <pc:docMk/>
            <pc:sldMk cId="1232807393" sldId="258"/>
            <ac:spMk id="8" creationId="{6BAA5357-37CA-FBDF-A20C-209F34A180BE}"/>
          </ac:spMkLst>
        </pc:spChg>
      </pc:sldChg>
    </pc:docChg>
  </pc:docChgLst>
  <pc:docChgLst>
    <pc:chgData name="石塚 真実／人材企画／JRI (ishizuka mami)" userId="e30ecb83-a5dd-479d-9574-10d0b835a622" providerId="ADAL" clId="{367421A8-D7FE-4660-9975-933F1C71D606}"/>
    <pc:docChg chg="modSld">
      <pc:chgData name="石塚 真実／人材企画／JRI (ishizuka mami)" userId="e30ecb83-a5dd-479d-9574-10d0b835a622" providerId="ADAL" clId="{367421A8-D7FE-4660-9975-933F1C71D606}" dt="2025-05-02T01:04:05.360" v="2" actId="20577"/>
      <pc:docMkLst>
        <pc:docMk/>
      </pc:docMkLst>
      <pc:sldChg chg="modSp mod">
        <pc:chgData name="石塚 真実／人材企画／JRI (ishizuka mami)" userId="e30ecb83-a5dd-479d-9574-10d0b835a622" providerId="ADAL" clId="{367421A8-D7FE-4660-9975-933F1C71D606}" dt="2025-05-02T01:04:05.360" v="2" actId="20577"/>
        <pc:sldMkLst>
          <pc:docMk/>
          <pc:sldMk cId="1861906172" sldId="256"/>
        </pc:sldMkLst>
        <pc:spChg chg="mod">
          <ac:chgData name="石塚 真実／人材企画／JRI (ishizuka mami)" userId="e30ecb83-a5dd-479d-9574-10d0b835a622" providerId="ADAL" clId="{367421A8-D7FE-4660-9975-933F1C71D606}" dt="2025-05-02T01:04:05.360" v="2" actId="20577"/>
          <ac:spMkLst>
            <pc:docMk/>
            <pc:sldMk cId="1861906172" sldId="256"/>
            <ac:spMk id="14" creationId="{E745E363-E39C-DE4C-1F45-B92375356F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38" y="1750055"/>
            <a:ext cx="6423025" cy="3722887"/>
          </a:xfrm>
        </p:spPr>
        <p:txBody>
          <a:bodyPr anchor="b"/>
          <a:lstStyle>
            <a:lvl1pPr algn="ctr">
              <a:defRPr sz="4958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563" y="5616511"/>
            <a:ext cx="5667375" cy="2581762"/>
          </a:xfrm>
        </p:spPr>
        <p:txBody>
          <a:bodyPr/>
          <a:lstStyle>
            <a:lvl1pPr marL="0" indent="0" algn="ctr">
              <a:buNone/>
              <a:defRPr sz="1983"/>
            </a:lvl1pPr>
            <a:lvl2pPr marL="377830" indent="0" algn="ctr">
              <a:buNone/>
              <a:defRPr sz="1653"/>
            </a:lvl2pPr>
            <a:lvl3pPr marL="755660" indent="0" algn="ctr">
              <a:buNone/>
              <a:defRPr sz="1488"/>
            </a:lvl3pPr>
            <a:lvl4pPr marL="1133490" indent="0" algn="ctr">
              <a:buNone/>
              <a:defRPr sz="1322"/>
            </a:lvl4pPr>
            <a:lvl5pPr marL="1511320" indent="0" algn="ctr">
              <a:buNone/>
              <a:defRPr sz="1322"/>
            </a:lvl5pPr>
            <a:lvl6pPr marL="1889150" indent="0" algn="ctr">
              <a:buNone/>
              <a:defRPr sz="1322"/>
            </a:lvl6pPr>
            <a:lvl7pPr marL="2266980" indent="0" algn="ctr">
              <a:buNone/>
              <a:defRPr sz="1322"/>
            </a:lvl7pPr>
            <a:lvl8pPr marL="2644811" indent="0" algn="ctr">
              <a:buNone/>
              <a:defRPr sz="1322"/>
            </a:lvl8pPr>
            <a:lvl9pPr marL="3022641" indent="0" algn="ctr">
              <a:buNone/>
              <a:defRPr sz="1322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31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61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7621" y="569325"/>
            <a:ext cx="1629370" cy="90621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510" y="569325"/>
            <a:ext cx="4793655" cy="90621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18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29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74" y="2665927"/>
            <a:ext cx="6517481" cy="4448157"/>
          </a:xfrm>
        </p:spPr>
        <p:txBody>
          <a:bodyPr anchor="b"/>
          <a:lstStyle>
            <a:lvl1pPr>
              <a:defRPr sz="4958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74" y="7156165"/>
            <a:ext cx="6517481" cy="2339180"/>
          </a:xfrm>
        </p:spPr>
        <p:txBody>
          <a:bodyPr/>
          <a:lstStyle>
            <a:lvl1pPr marL="0" indent="0">
              <a:buNone/>
              <a:defRPr sz="1983">
                <a:solidFill>
                  <a:schemeClr val="tx1"/>
                </a:solidFill>
              </a:defRPr>
            </a:lvl1pPr>
            <a:lvl2pPr marL="37783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99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509" y="2846623"/>
            <a:ext cx="3211513" cy="67848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5478" y="2846623"/>
            <a:ext cx="3211513" cy="67848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39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4" y="569327"/>
            <a:ext cx="6517481" cy="20668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495" y="2621369"/>
            <a:ext cx="3196753" cy="1284692"/>
          </a:xfrm>
        </p:spPr>
        <p:txBody>
          <a:bodyPr anchor="b"/>
          <a:lstStyle>
            <a:lvl1pPr marL="0" indent="0">
              <a:buNone/>
              <a:defRPr sz="1983" b="1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495" y="3906061"/>
            <a:ext cx="3196753" cy="57452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5478" y="2621369"/>
            <a:ext cx="3212497" cy="1284692"/>
          </a:xfrm>
        </p:spPr>
        <p:txBody>
          <a:bodyPr anchor="b"/>
          <a:lstStyle>
            <a:lvl1pPr marL="0" indent="0">
              <a:buNone/>
              <a:defRPr sz="1983" b="1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5478" y="3906061"/>
            <a:ext cx="3212497" cy="574522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32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12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40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497" y="1539654"/>
            <a:ext cx="3825478" cy="759924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1322"/>
            </a:lvl1pPr>
            <a:lvl2pPr marL="377830" indent="0">
              <a:buNone/>
              <a:defRPr sz="1157"/>
            </a:lvl2pPr>
            <a:lvl3pPr marL="755660" indent="0">
              <a:buNone/>
              <a:defRPr sz="992"/>
            </a:lvl3pPr>
            <a:lvl4pPr marL="1133490" indent="0">
              <a:buNone/>
              <a:defRPr sz="826"/>
            </a:lvl4pPr>
            <a:lvl5pPr marL="1511320" indent="0">
              <a:buNone/>
              <a:defRPr sz="826"/>
            </a:lvl5pPr>
            <a:lvl6pPr marL="1889150" indent="0">
              <a:buNone/>
              <a:defRPr sz="826"/>
            </a:lvl6pPr>
            <a:lvl7pPr marL="2266980" indent="0">
              <a:buNone/>
              <a:defRPr sz="826"/>
            </a:lvl7pPr>
            <a:lvl8pPr marL="2644811" indent="0">
              <a:buNone/>
              <a:defRPr sz="826"/>
            </a:lvl8pPr>
            <a:lvl9pPr marL="3022641" indent="0">
              <a:buNone/>
              <a:defRPr sz="8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70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4" y="712893"/>
            <a:ext cx="2437168" cy="2495127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2497" y="1539654"/>
            <a:ext cx="3825478" cy="759924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830" indent="0">
              <a:buNone/>
              <a:defRPr sz="2314"/>
            </a:lvl2pPr>
            <a:lvl3pPr marL="755660" indent="0">
              <a:buNone/>
              <a:defRPr sz="1983"/>
            </a:lvl3pPr>
            <a:lvl4pPr marL="1133490" indent="0">
              <a:buNone/>
              <a:defRPr sz="1653"/>
            </a:lvl4pPr>
            <a:lvl5pPr marL="1511320" indent="0">
              <a:buNone/>
              <a:defRPr sz="1653"/>
            </a:lvl5pPr>
            <a:lvl6pPr marL="1889150" indent="0">
              <a:buNone/>
              <a:defRPr sz="1653"/>
            </a:lvl6pPr>
            <a:lvl7pPr marL="2266980" indent="0">
              <a:buNone/>
              <a:defRPr sz="1653"/>
            </a:lvl7pPr>
            <a:lvl8pPr marL="2644811" indent="0">
              <a:buNone/>
              <a:defRPr sz="1653"/>
            </a:lvl8pPr>
            <a:lvl9pPr marL="3022641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494" y="3208020"/>
            <a:ext cx="2437168" cy="5943254"/>
          </a:xfrm>
        </p:spPr>
        <p:txBody>
          <a:bodyPr/>
          <a:lstStyle>
            <a:lvl1pPr marL="0" indent="0">
              <a:buNone/>
              <a:defRPr sz="1322"/>
            </a:lvl1pPr>
            <a:lvl2pPr marL="377830" indent="0">
              <a:buNone/>
              <a:defRPr sz="1157"/>
            </a:lvl2pPr>
            <a:lvl3pPr marL="755660" indent="0">
              <a:buNone/>
              <a:defRPr sz="992"/>
            </a:lvl3pPr>
            <a:lvl4pPr marL="1133490" indent="0">
              <a:buNone/>
              <a:defRPr sz="826"/>
            </a:lvl4pPr>
            <a:lvl5pPr marL="1511320" indent="0">
              <a:buNone/>
              <a:defRPr sz="826"/>
            </a:lvl5pPr>
            <a:lvl6pPr marL="1889150" indent="0">
              <a:buNone/>
              <a:defRPr sz="826"/>
            </a:lvl6pPr>
            <a:lvl7pPr marL="2266980" indent="0">
              <a:buNone/>
              <a:defRPr sz="826"/>
            </a:lvl7pPr>
            <a:lvl8pPr marL="2644811" indent="0">
              <a:buNone/>
              <a:defRPr sz="826"/>
            </a:lvl8pPr>
            <a:lvl9pPr marL="3022641" indent="0">
              <a:buNone/>
              <a:defRPr sz="8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63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510" y="569327"/>
            <a:ext cx="6517481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510" y="2846623"/>
            <a:ext cx="6517481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509" y="9911200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08F3D-3E49-4806-B557-189195878CA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091" y="9911200"/>
            <a:ext cx="255031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6778" y="9911200"/>
            <a:ext cx="1700213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FD23-35D7-4696-B590-DA860AC3D2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28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660" rtl="0" eaLnBrk="1" latinLnBrk="0" hangingPunct="1">
        <a:lnSpc>
          <a:spcPct val="90000"/>
        </a:lnSpc>
        <a:spcBef>
          <a:spcPct val="0"/>
        </a:spcBef>
        <a:buNone/>
        <a:defRPr kumimoji="1" sz="36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15" indent="-188915" algn="l" defTabSz="75566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kumimoji="1"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74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94457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40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23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06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589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372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155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3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6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49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2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15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698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11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641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~~~~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0A60C74-44C5-8670-7D28-ECDE11E9503C}"/>
              </a:ext>
            </a:extLst>
          </p:cNvPr>
          <p:cNvSpPr/>
          <p:nvPr/>
        </p:nvSpPr>
        <p:spPr>
          <a:xfrm>
            <a:off x="5200521" y="109680"/>
            <a:ext cx="2246580" cy="333820"/>
          </a:xfrm>
          <a:prstGeom prst="rect">
            <a:avLst/>
          </a:prstGeom>
          <a:solidFill>
            <a:srgbClr val="FAC09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No.○</a:t>
            </a:r>
            <a:r>
              <a:rPr kumimoji="0" lang="en-US" altLang="ja-JP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 ~~~~  </a:t>
            </a:r>
            <a:endParaRPr kumimoji="0" lang="ja-JP" alt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Calibri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1329263-236A-088D-AFF3-498FD84C5FE2}"/>
              </a:ext>
            </a:extLst>
          </p:cNvPr>
          <p:cNvSpPr/>
          <p:nvPr/>
        </p:nvSpPr>
        <p:spPr>
          <a:xfrm>
            <a:off x="1178498" y="5974651"/>
            <a:ext cx="1038571" cy="931707"/>
          </a:xfrm>
          <a:prstGeom prst="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イラスト</a:t>
            </a: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写真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AEC8A5B-2FE1-BCF3-9DD1-DABA65AC849A}"/>
              </a:ext>
            </a:extLst>
          </p:cNvPr>
          <p:cNvSpPr/>
          <p:nvPr/>
        </p:nvSpPr>
        <p:spPr>
          <a:xfrm>
            <a:off x="1178498" y="7564440"/>
            <a:ext cx="1038571" cy="931707"/>
          </a:xfrm>
          <a:prstGeom prst="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イラスト</a:t>
            </a: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写真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AA681A-B312-2F0A-61B0-2A14CB3B5FD4}"/>
              </a:ext>
            </a:extLst>
          </p:cNvPr>
          <p:cNvSpPr/>
          <p:nvPr/>
        </p:nvSpPr>
        <p:spPr>
          <a:xfrm>
            <a:off x="1178498" y="9154229"/>
            <a:ext cx="1038571" cy="931707"/>
          </a:xfrm>
          <a:prstGeom prst="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イラスト</a:t>
            </a: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写真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70902C-6EB3-7567-5164-203174EBB082}"/>
              </a:ext>
            </a:extLst>
          </p:cNvPr>
          <p:cNvSpPr txBox="1"/>
          <p:nvPr/>
        </p:nvSpPr>
        <p:spPr>
          <a:xfrm>
            <a:off x="2518073" y="5974651"/>
            <a:ext cx="50400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 ~~~~~~~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特徴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1(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一文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10~20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文字程度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18P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368696-B363-1F6A-73D7-CA8545E24C10}"/>
              </a:ext>
            </a:extLst>
          </p:cNvPr>
          <p:cNvSpPr txBox="1"/>
          <p:nvPr/>
        </p:nvSpPr>
        <p:spPr>
          <a:xfrm>
            <a:off x="2518073" y="6644747"/>
            <a:ext cx="50400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~~~~~~~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説明文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</a:p>
          <a:p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行程度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16P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130247E-2C5C-B7B4-25F1-11489BB02985}"/>
              </a:ext>
            </a:extLst>
          </p:cNvPr>
          <p:cNvSpPr txBox="1"/>
          <p:nvPr/>
        </p:nvSpPr>
        <p:spPr>
          <a:xfrm>
            <a:off x="2518073" y="7564440"/>
            <a:ext cx="50400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~~~~~~~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特徴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2(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一文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10~20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文字程度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18P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E7584E6-8E74-C3D2-7E78-D9D89C185719}"/>
              </a:ext>
            </a:extLst>
          </p:cNvPr>
          <p:cNvSpPr txBox="1"/>
          <p:nvPr/>
        </p:nvSpPr>
        <p:spPr>
          <a:xfrm>
            <a:off x="2518073" y="8226449"/>
            <a:ext cx="504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~~~~~~~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説明文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  <a:p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行程度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16P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550CF7-1507-6E99-A29E-D9C5338099C5}"/>
              </a:ext>
            </a:extLst>
          </p:cNvPr>
          <p:cNvSpPr txBox="1"/>
          <p:nvPr/>
        </p:nvSpPr>
        <p:spPr>
          <a:xfrm>
            <a:off x="2518073" y="9154229"/>
            <a:ext cx="50400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~~~~~~~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特徴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3(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一文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10~20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文字程度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18P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CC1332E-31E1-BF25-D8F4-5851DFC71B05}"/>
              </a:ext>
            </a:extLst>
          </p:cNvPr>
          <p:cNvSpPr txBox="1"/>
          <p:nvPr/>
        </p:nvSpPr>
        <p:spPr>
          <a:xfrm>
            <a:off x="481889" y="2772485"/>
            <a:ext cx="659272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252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~~~~~~~~~~~~~</a:t>
            </a:r>
          </a:p>
          <a:p>
            <a:pPr marL="0" marR="0" lvl="0" indent="0" algn="ctr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どのような実践をするのか</a:t>
            </a:r>
            <a:r>
              <a:rPr lang="en-US" altLang="ja-JP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一文</a:t>
            </a:r>
            <a:r>
              <a:rPr lang="en-US" altLang="ja-JP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20~30</a:t>
            </a:r>
            <a:r>
              <a:rPr lang="ja-JP" altLang="en-US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文字程度</a:t>
            </a:r>
            <a:r>
              <a:rPr lang="en-US" altLang="ja-JP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lang="en-US" altLang="ja-JP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18P</a:t>
            </a:r>
            <a:r>
              <a:rPr lang="ja-JP" altLang="en-US" b="1" spc="252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  <a:endParaRPr kumimoji="0" lang="en-US" altLang="ja-JP" sz="1800" b="1" i="0" u="none" strike="noStrike" kern="1200" cap="none" spc="252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745E363-E39C-DE4C-1F45-B92375356FE0}"/>
              </a:ext>
            </a:extLst>
          </p:cNvPr>
          <p:cNvSpPr txBox="1"/>
          <p:nvPr/>
        </p:nvSpPr>
        <p:spPr>
          <a:xfrm>
            <a:off x="317013" y="4405026"/>
            <a:ext cx="697575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~~~~~~~~~~~~~~~~~~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どのような実践をするのか？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詳細文章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2~3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行程度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16P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D1EC3B9-F6AF-1A5B-0C19-C4093EE70BFB}"/>
              </a:ext>
            </a:extLst>
          </p:cNvPr>
          <p:cNvSpPr txBox="1"/>
          <p:nvPr/>
        </p:nvSpPr>
        <p:spPr>
          <a:xfrm>
            <a:off x="2518073" y="9815749"/>
            <a:ext cx="5040000" cy="64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~~~~~~~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説明文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  <a:p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行程度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kumimoji="1" lang="en-US" altLang="ja-JP" sz="1600">
                <a:latin typeface="Meiryo UI" panose="020B0604030504040204" pitchFamily="50" charset="-128"/>
                <a:ea typeface="Meiryo UI" panose="020B0604030504040204" pitchFamily="50" charset="-128"/>
              </a:rPr>
              <a:t>16P</a:t>
            </a:r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17C3D36-6A52-12D9-EB16-F0EC7CBA9B41}"/>
              </a:ext>
            </a:extLst>
          </p:cNvPr>
          <p:cNvSpPr txBox="1"/>
          <p:nvPr/>
        </p:nvSpPr>
        <p:spPr>
          <a:xfrm>
            <a:off x="687" y="719571"/>
            <a:ext cx="756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~~~~~~~~~~~~~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どのような対象者に向けられているのか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?(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一文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0" lang="en-US" altLang="ja-JP" sz="2800" b="1" i="0" u="none" strike="noStrike" kern="1200" cap="none" spc="252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20~30</a:t>
            </a:r>
            <a:r>
              <a:rPr kumimoji="0" lang="ja-JP" altLang="en-US" sz="2800" b="1" i="0" u="none" strike="noStrike" kern="1200" cap="none" spc="252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文字程度</a:t>
            </a:r>
            <a:r>
              <a:rPr kumimoji="0" lang="en-US" altLang="ja-JP" sz="2800" b="1" i="0" u="none" strike="noStrike" kern="1200" cap="none" spc="252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2800" b="1" i="0" u="none" strike="noStrike" kern="1200" cap="none" spc="252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文字サイズ</a:t>
            </a:r>
            <a:r>
              <a:rPr kumimoji="0" lang="en-US" altLang="ja-JP" sz="2800" b="1" i="0" u="none" strike="noStrike" kern="1200" cap="none" spc="252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28P</a:t>
            </a:r>
            <a:r>
              <a:rPr kumimoji="0" lang="ja-JP" altLang="en-US" sz="2800" b="1" i="0" u="none" strike="noStrike" kern="1200" cap="none" spc="252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程度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190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0633056-23BC-11D2-B45C-0757904A24B4}"/>
              </a:ext>
            </a:extLst>
          </p:cNvPr>
          <p:cNvSpPr/>
          <p:nvPr/>
        </p:nvSpPr>
        <p:spPr>
          <a:xfrm>
            <a:off x="5200521" y="109680"/>
            <a:ext cx="2246580" cy="333820"/>
          </a:xfrm>
          <a:prstGeom prst="rect">
            <a:avLst/>
          </a:prstGeom>
          <a:solidFill>
            <a:srgbClr val="FAC09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No.○</a:t>
            </a:r>
            <a:r>
              <a:rPr kumimoji="0" lang="en-US" altLang="ja-JP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Calibri"/>
              </a:rPr>
              <a:t> ~~~~  </a:t>
            </a:r>
            <a:endParaRPr kumimoji="0" lang="ja-JP" alt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Calibri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2DFA7F5-EFDD-A054-E930-67E9B258FABF}"/>
              </a:ext>
            </a:extLst>
          </p:cNvPr>
          <p:cNvSpPr/>
          <p:nvPr/>
        </p:nvSpPr>
        <p:spPr>
          <a:xfrm>
            <a:off x="182881" y="493374"/>
            <a:ext cx="7214345" cy="4993200"/>
          </a:xfrm>
          <a:prstGeom prst="roundRect">
            <a:avLst>
              <a:gd name="adj" fmla="val 15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E10195B-02C9-E8B2-9174-2506147B311B}"/>
              </a:ext>
            </a:extLst>
          </p:cNvPr>
          <p:cNvSpPr/>
          <p:nvPr/>
        </p:nvSpPr>
        <p:spPr>
          <a:xfrm>
            <a:off x="182881" y="5645948"/>
            <a:ext cx="7214345" cy="4874400"/>
          </a:xfrm>
          <a:prstGeom prst="roundRect">
            <a:avLst>
              <a:gd name="adj" fmla="val 15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45ACBD-6359-5279-3DB1-C46E59912064}"/>
              </a:ext>
            </a:extLst>
          </p:cNvPr>
          <p:cNvSpPr txBox="1"/>
          <p:nvPr/>
        </p:nvSpPr>
        <p:spPr>
          <a:xfrm>
            <a:off x="437128" y="9259215"/>
            <a:ext cx="5611194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企業</a:t>
            </a:r>
            <a:r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製品情報について、詳しくはこちらをご覧ください。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https://~~~~</a:t>
            </a:r>
            <a:endParaRPr kumimoji="0" lang="en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二次元</a:t>
            </a:r>
            <a:r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コードを読み取れない場合は、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検索エンジンで「 ⚫︎⚫︎ 」と検索ください。</a:t>
            </a:r>
          </a:p>
        </p:txBody>
      </p:sp>
      <p:sp>
        <p:nvSpPr>
          <p:cNvPr id="6" name="TextBox 29">
            <a:extLst>
              <a:ext uri="{FF2B5EF4-FFF2-40B4-BE49-F238E27FC236}">
                <a16:creationId xmlns:a16="http://schemas.microsoft.com/office/drawing/2014/main" id="{D6DBE77A-95F7-25DB-C601-84128E553C32}"/>
              </a:ext>
            </a:extLst>
          </p:cNvPr>
          <p:cNvSpPr txBox="1"/>
          <p:nvPr/>
        </p:nvSpPr>
        <p:spPr>
          <a:xfrm>
            <a:off x="533057" y="8521714"/>
            <a:ext cx="1089104" cy="3206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：⚫︎⚫︎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DC9D401-61F9-56B4-E3F7-E52AA4BDA162}"/>
              </a:ext>
            </a:extLst>
          </p:cNvPr>
          <p:cNvCxnSpPr>
            <a:cxnSpLocks/>
          </p:cNvCxnSpPr>
          <p:nvPr/>
        </p:nvCxnSpPr>
        <p:spPr>
          <a:xfrm>
            <a:off x="1972273" y="7482199"/>
            <a:ext cx="0" cy="132254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AA5357-37CA-FBDF-A20C-209F34A180BE}"/>
              </a:ext>
            </a:extLst>
          </p:cNvPr>
          <p:cNvSpPr/>
          <p:nvPr/>
        </p:nvSpPr>
        <p:spPr>
          <a:xfrm>
            <a:off x="5854836" y="9251645"/>
            <a:ext cx="937950" cy="931707"/>
          </a:xfrm>
          <a:prstGeom prst="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二次元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D21F0B-1F50-39A6-B59B-14857D2D5AFE}"/>
              </a:ext>
            </a:extLst>
          </p:cNvPr>
          <p:cNvSpPr/>
          <p:nvPr/>
        </p:nvSpPr>
        <p:spPr>
          <a:xfrm>
            <a:off x="684211" y="7560043"/>
            <a:ext cx="937950" cy="931707"/>
          </a:xfrm>
          <a:prstGeom prst="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写真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527885" y="480687"/>
            <a:ext cx="3089959" cy="397545"/>
            <a:chOff x="527885" y="480687"/>
            <a:chExt cx="3089959" cy="397545"/>
          </a:xfrm>
        </p:grpSpPr>
        <p:sp>
          <p:nvSpPr>
            <p:cNvPr id="10" name="TextBox 17">
              <a:extLst>
                <a:ext uri="{FF2B5EF4-FFF2-40B4-BE49-F238E27FC236}">
                  <a16:creationId xmlns:a16="http://schemas.microsoft.com/office/drawing/2014/main" id="{1F0DE89B-16DE-28BF-1F4A-384643AECE7F}"/>
                </a:ext>
              </a:extLst>
            </p:cNvPr>
            <p:cNvSpPr txBox="1"/>
            <p:nvPr/>
          </p:nvSpPr>
          <p:spPr>
            <a:xfrm>
              <a:off x="849082" y="480687"/>
              <a:ext cx="2768762" cy="39754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30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ご協力いただきたい内容</a:t>
              </a:r>
              <a:endParaRPr kumimoji="0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E1DEA9F2-E40D-559E-44F7-1235525D248B}"/>
                </a:ext>
              </a:extLst>
            </p:cNvPr>
            <p:cNvSpPr/>
            <p:nvPr/>
          </p:nvSpPr>
          <p:spPr>
            <a:xfrm>
              <a:off x="527885" y="580097"/>
              <a:ext cx="198724" cy="1987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558711" y="3877393"/>
            <a:ext cx="1641151" cy="397545"/>
            <a:chOff x="558711" y="3550974"/>
            <a:chExt cx="1641151" cy="397545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013B80C-F8E2-5BDE-7514-80D89EB7D0FB}"/>
                </a:ext>
              </a:extLst>
            </p:cNvPr>
            <p:cNvSpPr/>
            <p:nvPr/>
          </p:nvSpPr>
          <p:spPr>
            <a:xfrm>
              <a:off x="558711" y="3650384"/>
              <a:ext cx="198724" cy="1987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TextBox 17">
              <a:extLst>
                <a:ext uri="{FF2B5EF4-FFF2-40B4-BE49-F238E27FC236}">
                  <a16:creationId xmlns:a16="http://schemas.microsoft.com/office/drawing/2014/main" id="{DA79E892-8279-6730-2FFD-721E493221A5}"/>
                </a:ext>
              </a:extLst>
            </p:cNvPr>
            <p:cNvSpPr txBox="1"/>
            <p:nvPr/>
          </p:nvSpPr>
          <p:spPr>
            <a:xfrm>
              <a:off x="879908" y="3550974"/>
              <a:ext cx="1319954" cy="39754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30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その他</a:t>
              </a:r>
              <a:endParaRPr kumimoji="0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7C15E-1CA3-8BEC-B7B4-D8C78CAC3E7A}"/>
              </a:ext>
            </a:extLst>
          </p:cNvPr>
          <p:cNvSpPr txBox="1"/>
          <p:nvPr/>
        </p:nvSpPr>
        <p:spPr>
          <a:xfrm>
            <a:off x="532053" y="917073"/>
            <a:ext cx="6521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6FA6149-F3E8-563F-F2AC-3956749C4DD2}"/>
              </a:ext>
            </a:extLst>
          </p:cNvPr>
          <p:cNvSpPr txBox="1"/>
          <p:nvPr/>
        </p:nvSpPr>
        <p:spPr>
          <a:xfrm>
            <a:off x="532053" y="4301575"/>
            <a:ext cx="651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527885" y="5853870"/>
            <a:ext cx="2337196" cy="343940"/>
            <a:chOff x="527885" y="5853870"/>
            <a:chExt cx="2337196" cy="343940"/>
          </a:xfrm>
        </p:grpSpPr>
        <p:sp>
          <p:nvSpPr>
            <p:cNvPr id="16" name="TextBox 17">
              <a:extLst>
                <a:ext uri="{FF2B5EF4-FFF2-40B4-BE49-F238E27FC236}">
                  <a16:creationId xmlns:a16="http://schemas.microsoft.com/office/drawing/2014/main" id="{93ED4E54-13AF-160A-9345-CF84836748A5}"/>
                </a:ext>
              </a:extLst>
            </p:cNvPr>
            <p:cNvSpPr txBox="1"/>
            <p:nvPr/>
          </p:nvSpPr>
          <p:spPr>
            <a:xfrm>
              <a:off x="849081" y="5853870"/>
              <a:ext cx="2016000" cy="34394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30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取組企業</a:t>
              </a:r>
              <a:endParaRPr kumimoji="0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74350779-50A3-2152-9BB1-147F42BF6F96}"/>
                </a:ext>
              </a:extLst>
            </p:cNvPr>
            <p:cNvSpPr/>
            <p:nvPr/>
          </p:nvSpPr>
          <p:spPr>
            <a:xfrm>
              <a:off x="527885" y="5953280"/>
              <a:ext cx="198724" cy="1987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527885" y="6912162"/>
            <a:ext cx="4855047" cy="397545"/>
            <a:chOff x="527885" y="6912162"/>
            <a:chExt cx="4855047" cy="39754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5EF388E-B88D-239C-BCDD-16CAE6B9AE5C}"/>
                </a:ext>
              </a:extLst>
            </p:cNvPr>
            <p:cNvSpPr txBox="1"/>
            <p:nvPr/>
          </p:nvSpPr>
          <p:spPr>
            <a:xfrm>
              <a:off x="849081" y="6912162"/>
              <a:ext cx="4533851" cy="39754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30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みなさんと、こんな暮らしをかなえたい</a:t>
              </a:r>
              <a:endParaRPr kumimoji="0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6398BF71-D081-906C-17D9-96B25FE02625}"/>
                </a:ext>
              </a:extLst>
            </p:cNvPr>
            <p:cNvSpPr/>
            <p:nvPr/>
          </p:nvSpPr>
          <p:spPr>
            <a:xfrm>
              <a:off x="527885" y="7011572"/>
              <a:ext cx="198724" cy="1987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BC65A51-7C4B-500B-1423-50CE235B3ECA}"/>
              </a:ext>
            </a:extLst>
          </p:cNvPr>
          <p:cNvSpPr txBox="1"/>
          <p:nvPr/>
        </p:nvSpPr>
        <p:spPr>
          <a:xfrm>
            <a:off x="532053" y="6251083"/>
            <a:ext cx="651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4655A53-3414-BE4E-7A9B-EB98570A2698}"/>
              </a:ext>
            </a:extLst>
          </p:cNvPr>
          <p:cNvSpPr txBox="1"/>
          <p:nvPr/>
        </p:nvSpPr>
        <p:spPr>
          <a:xfrm>
            <a:off x="2124932" y="7405487"/>
            <a:ext cx="511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3CEB2B7E-2FC2-FF8B-31B9-B97AF60DFD1E}"/>
              </a:ext>
            </a:extLst>
          </p:cNvPr>
          <p:cNvGrpSpPr/>
          <p:nvPr/>
        </p:nvGrpSpPr>
        <p:grpSpPr>
          <a:xfrm>
            <a:off x="558712" y="2113546"/>
            <a:ext cx="2739124" cy="343940"/>
            <a:chOff x="558711" y="3550974"/>
            <a:chExt cx="2739124" cy="343940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91055637-76FF-88E0-1F75-8061AE520B95}"/>
                </a:ext>
              </a:extLst>
            </p:cNvPr>
            <p:cNvSpPr/>
            <p:nvPr/>
          </p:nvSpPr>
          <p:spPr>
            <a:xfrm>
              <a:off x="558711" y="3650384"/>
              <a:ext cx="198724" cy="1987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TextBox 17">
              <a:extLst>
                <a:ext uri="{FF2B5EF4-FFF2-40B4-BE49-F238E27FC236}">
                  <a16:creationId xmlns:a16="http://schemas.microsoft.com/office/drawing/2014/main" id="{33193804-55F6-C8FC-29CB-A7A42AD4E579}"/>
                </a:ext>
              </a:extLst>
            </p:cNvPr>
            <p:cNvSpPr txBox="1"/>
            <p:nvPr/>
          </p:nvSpPr>
          <p:spPr>
            <a:xfrm>
              <a:off x="879907" y="3550974"/>
              <a:ext cx="2417928" cy="34394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30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b="1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お聞きしたい内容（例）</a:t>
              </a:r>
              <a:endParaRPr kumimoji="0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183D329-4FB4-6B2C-526F-193A588AC023}"/>
              </a:ext>
            </a:extLst>
          </p:cNvPr>
          <p:cNvSpPr txBox="1"/>
          <p:nvPr/>
        </p:nvSpPr>
        <p:spPr>
          <a:xfrm>
            <a:off x="529399" y="2520510"/>
            <a:ext cx="6521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280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433BA15FCE8F47B6068E50C67064B6" ma:contentTypeVersion="10" ma:contentTypeDescription="新しいドキュメントを作成します。" ma:contentTypeScope="" ma:versionID="0717aeb9ce3bfea32faa278252a96a86">
  <xsd:schema xmlns:xsd="http://www.w3.org/2001/XMLSchema" xmlns:xs="http://www.w3.org/2001/XMLSchema" xmlns:p="http://schemas.microsoft.com/office/2006/metadata/properties" xmlns:ns2="e4d419bb-e7a0-421e-bdf1-498ab0d4f941" xmlns:ns3="d270451a-ed30-44c0-875a-a04c272fd5f9" targetNamespace="http://schemas.microsoft.com/office/2006/metadata/properties" ma:root="true" ma:fieldsID="e7e3ef0f6dc0a6e2165c4447fc6b37ef" ns2:_="" ns3:_="">
    <xsd:import namespace="e4d419bb-e7a0-421e-bdf1-498ab0d4f941"/>
    <xsd:import namespace="d270451a-ed30-44c0-875a-a04c272fd5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d419bb-e7a0-421e-bdf1-498ab0d4f9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0451a-ed30-44c0-875a-a04c272fd5f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3a5216b-2f2b-4101-a177-d9011d7e87c0}" ma:internalName="TaxCatchAll" ma:showField="CatchAllData" ma:web="d270451a-ed30-44c0-875a-a04c272fd5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d419bb-e7a0-421e-bdf1-498ab0d4f941">
      <Terms xmlns="http://schemas.microsoft.com/office/infopath/2007/PartnerControls"/>
    </lcf76f155ced4ddcb4097134ff3c332f>
    <TaxCatchAll xmlns="d270451a-ed30-44c0-875a-a04c272fd5f9" xsi:nil="true"/>
  </documentManagement>
</p:properties>
</file>

<file path=customXml/itemProps1.xml><?xml version="1.0" encoding="utf-8"?>
<ds:datastoreItem xmlns:ds="http://schemas.openxmlformats.org/officeDocument/2006/customXml" ds:itemID="{A56D6E12-A6D5-4E96-9CC2-F4748FD848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6EF46A-DCBD-4587-BFA9-3FAF84FE5582}">
  <ds:schemaRefs>
    <ds:schemaRef ds:uri="d270451a-ed30-44c0-875a-a04c272fd5f9"/>
    <ds:schemaRef ds:uri="e4d419bb-e7a0-421e-bdf1-498ab0d4f9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12E56F2-D325-4AE5-A93B-F9D39EE1D0FD}">
  <ds:schemaRefs>
    <ds:schemaRef ds:uri="d270451a-ed30-44c0-875a-a04c272fd5f9"/>
    <ds:schemaRef ds:uri="e4d419bb-e7a0-421e-bdf1-498ab0d4f94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220</Words>
  <Application>Microsoft Office PowerPoint</Application>
  <PresentationFormat>ユーザー設定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進藤 寛子／リサーチ・コンサル／JRI (shindo hiroko)</dc:creator>
  <cp:lastModifiedBy>高橋 光進／リサーチ・コンサル／JRI (takahashi mitsunobu)</cp:lastModifiedBy>
  <cp:revision>1</cp:revision>
  <dcterms:created xsi:type="dcterms:W3CDTF">2024-06-14T00:18:54Z</dcterms:created>
  <dcterms:modified xsi:type="dcterms:W3CDTF">2025-05-02T05:34:16Z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0x0101008E433BA15FCE8F47B6068E50C67064B6</vt:lpwstr>
  </property>
  <property fmtid="{D5CDD505-2E9C-101B-9397-08002B2CF9AE}" pid="3" name="MediaServiceImageTags">
    <vt:lpwstr/>
  </property>
</Properties>
</file>