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8"/>
  </p:notesMasterIdLst>
  <p:handoutMasterIdLst>
    <p:handoutMasterId r:id="rId9"/>
  </p:handoutMasterIdLst>
  <p:sldIdLst>
    <p:sldId id="302" r:id="rId5"/>
    <p:sldId id="303" r:id="rId6"/>
    <p:sldId id="306"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userDrawn="1">
          <p15:clr>
            <a:srgbClr val="A4A3A4"/>
          </p15:clr>
        </p15:guide>
        <p15:guide id="4" pos="312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EE587AF-9692-CA17-3D22-F6DD391876D1}" name="内山 智香子／人材企画／JRI (uchiyama chikako)" initials="内山" userId="S::t505192@d1.jri.co.jp::378b06c9-a248-48f6-baa6-dab909ba16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2E4"/>
    <a:srgbClr val="FF9900"/>
    <a:srgbClr val="0072CE"/>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74" autoAdjust="0"/>
    <p:restoredTop sz="93314" autoAdjust="0"/>
  </p:normalViewPr>
  <p:slideViewPr>
    <p:cSldViewPr showGuides="1">
      <p:cViewPr varScale="1">
        <p:scale>
          <a:sx n="98" d="100"/>
          <a:sy n="98" d="100"/>
        </p:scale>
        <p:origin x="658" y="6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41" d="100"/>
          <a:sy n="41" d="100"/>
        </p:scale>
        <p:origin x="2848" y="4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板花 俊希／リサーチ・コンサル／JRI (itahana syunki)" userId="62ade23d-7767-4afb-b95e-def3af49c084" providerId="ADAL" clId="{B90FF684-4612-41B0-8EF8-6465635A9D25}"/>
    <pc:docChg chg="undo custSel delSld modSld">
      <pc:chgData name="板花 俊希／リサーチ・コンサル／JRI (itahana syunki)" userId="62ade23d-7767-4afb-b95e-def3af49c084" providerId="ADAL" clId="{B90FF684-4612-41B0-8EF8-6465635A9D25}" dt="2024-05-02T02:06:44.532" v="427" actId="47"/>
      <pc:docMkLst>
        <pc:docMk/>
      </pc:docMkLst>
      <pc:sldChg chg="addSp delSp modSp mod">
        <pc:chgData name="板花 俊希／リサーチ・コンサル／JRI (itahana syunki)" userId="62ade23d-7767-4afb-b95e-def3af49c084" providerId="ADAL" clId="{B90FF684-4612-41B0-8EF8-6465635A9D25}" dt="2024-05-02T02:04:19.364" v="375" actId="6549"/>
        <pc:sldMkLst>
          <pc:docMk/>
          <pc:sldMk cId="1849818031" sldId="302"/>
        </pc:sldMkLst>
        <pc:spChg chg="mod">
          <ac:chgData name="板花 俊希／リサーチ・コンサル／JRI (itahana syunki)" userId="62ade23d-7767-4afb-b95e-def3af49c084" providerId="ADAL" clId="{B90FF684-4612-41B0-8EF8-6465635A9D25}" dt="2024-05-02T02:01:45.723" v="145" actId="14100"/>
          <ac:spMkLst>
            <pc:docMk/>
            <pc:sldMk cId="1849818031" sldId="302"/>
            <ac:spMk id="2" creationId="{7F0B6862-5815-49C7-A1D9-50BFE8E818AA}"/>
          </ac:spMkLst>
        </pc:spChg>
        <pc:spChg chg="del mod">
          <ac:chgData name="板花 俊希／リサーチ・コンサル／JRI (itahana syunki)" userId="62ade23d-7767-4afb-b95e-def3af49c084" providerId="ADAL" clId="{B90FF684-4612-41B0-8EF8-6465635A9D25}" dt="2024-05-02T02:01:06.600" v="133" actId="478"/>
          <ac:spMkLst>
            <pc:docMk/>
            <pc:sldMk cId="1849818031" sldId="302"/>
            <ac:spMk id="5" creationId="{F70B801B-C923-8414-5D18-32A632972BE1}"/>
          </ac:spMkLst>
        </pc:spChg>
        <pc:spChg chg="mod">
          <ac:chgData name="板花 俊希／リサーチ・コンサル／JRI (itahana syunki)" userId="62ade23d-7767-4afb-b95e-def3af49c084" providerId="ADAL" clId="{B90FF684-4612-41B0-8EF8-6465635A9D25}" dt="2024-05-02T02:00:07.321" v="123" actId="1036"/>
          <ac:spMkLst>
            <pc:docMk/>
            <pc:sldMk cId="1849818031" sldId="302"/>
            <ac:spMk id="6" creationId="{F9D952DB-5D96-4559-88A3-EFF9E6E5B7E7}"/>
          </ac:spMkLst>
        </pc:spChg>
        <pc:spChg chg="mod">
          <ac:chgData name="板花 俊希／リサーチ・コンサル／JRI (itahana syunki)" userId="62ade23d-7767-4afb-b95e-def3af49c084" providerId="ADAL" clId="{B90FF684-4612-41B0-8EF8-6465635A9D25}" dt="2024-05-02T02:02:59.918" v="215" actId="14100"/>
          <ac:spMkLst>
            <pc:docMk/>
            <pc:sldMk cId="1849818031" sldId="302"/>
            <ac:spMk id="7" creationId="{6CF8EF89-9397-FD3D-72AD-35B7D89AE769}"/>
          </ac:spMkLst>
        </pc:spChg>
        <pc:spChg chg="mod">
          <ac:chgData name="板花 俊希／リサーチ・コンサル／JRI (itahana syunki)" userId="62ade23d-7767-4afb-b95e-def3af49c084" providerId="ADAL" clId="{B90FF684-4612-41B0-8EF8-6465635A9D25}" dt="2024-05-02T02:00:19.559" v="126" actId="1036"/>
          <ac:spMkLst>
            <pc:docMk/>
            <pc:sldMk cId="1849818031" sldId="302"/>
            <ac:spMk id="8" creationId="{2F4B5DF0-0C97-4A78-B697-079A8B73692C}"/>
          </ac:spMkLst>
        </pc:spChg>
        <pc:spChg chg="mod">
          <ac:chgData name="板花 俊希／リサーチ・コンサル／JRI (itahana syunki)" userId="62ade23d-7767-4afb-b95e-def3af49c084" providerId="ADAL" clId="{B90FF684-4612-41B0-8EF8-6465635A9D25}" dt="2024-05-02T02:00:01.775" v="122" actId="1035"/>
          <ac:spMkLst>
            <pc:docMk/>
            <pc:sldMk cId="1849818031" sldId="302"/>
            <ac:spMk id="9" creationId="{A2101300-3035-4D38-BE78-33BACAB49A5E}"/>
          </ac:spMkLst>
        </pc:spChg>
        <pc:spChg chg="mod">
          <ac:chgData name="板花 俊希／リサーチ・コンサル／JRI (itahana syunki)" userId="62ade23d-7767-4afb-b95e-def3af49c084" providerId="ADAL" clId="{B90FF684-4612-41B0-8EF8-6465635A9D25}" dt="2024-05-02T02:00:16.183" v="125" actId="1036"/>
          <ac:spMkLst>
            <pc:docMk/>
            <pc:sldMk cId="1849818031" sldId="302"/>
            <ac:spMk id="11" creationId="{26D0817A-9A45-4A95-B85B-370E7AB5896D}"/>
          </ac:spMkLst>
        </pc:spChg>
        <pc:spChg chg="mod">
          <ac:chgData name="板花 俊希／リサーチ・コンサル／JRI (itahana syunki)" userId="62ade23d-7767-4afb-b95e-def3af49c084" providerId="ADAL" clId="{B90FF684-4612-41B0-8EF8-6465635A9D25}" dt="2024-05-02T02:01:56.801" v="147" actId="14100"/>
          <ac:spMkLst>
            <pc:docMk/>
            <pc:sldMk cId="1849818031" sldId="302"/>
            <ac:spMk id="12" creationId="{6247B8A4-59C7-4886-AD02-AFA2515B1CEB}"/>
          </ac:spMkLst>
        </pc:spChg>
        <pc:spChg chg="mod">
          <ac:chgData name="板花 俊希／リサーチ・コンサル／JRI (itahana syunki)" userId="62ade23d-7767-4afb-b95e-def3af49c084" providerId="ADAL" clId="{B90FF684-4612-41B0-8EF8-6465635A9D25}" dt="2024-05-02T02:00:11.930" v="124" actId="1036"/>
          <ac:spMkLst>
            <pc:docMk/>
            <pc:sldMk cId="1849818031" sldId="302"/>
            <ac:spMk id="14" creationId="{378572CE-BFE5-4907-A68F-D6A0A79CBACF}"/>
          </ac:spMkLst>
        </pc:spChg>
        <pc:spChg chg="mod">
          <ac:chgData name="板花 俊希／リサーチ・コンサル／JRI (itahana syunki)" userId="62ade23d-7767-4afb-b95e-def3af49c084" providerId="ADAL" clId="{B90FF684-4612-41B0-8EF8-6465635A9D25}" dt="2024-05-02T02:04:19.364" v="375" actId="6549"/>
          <ac:spMkLst>
            <pc:docMk/>
            <pc:sldMk cId="1849818031" sldId="302"/>
            <ac:spMk id="16" creationId="{17D11899-BC2B-F637-8243-FA2441D7423E}"/>
          </ac:spMkLst>
        </pc:spChg>
        <pc:spChg chg="mod">
          <ac:chgData name="板花 俊希／リサーチ・コンサル／JRI (itahana syunki)" userId="62ade23d-7767-4afb-b95e-def3af49c084" providerId="ADAL" clId="{B90FF684-4612-41B0-8EF8-6465635A9D25}" dt="2024-05-02T01:59:20.483" v="108" actId="1035"/>
          <ac:spMkLst>
            <pc:docMk/>
            <pc:sldMk cId="1849818031" sldId="302"/>
            <ac:spMk id="17" creationId="{9C0C3C49-2FC8-F234-8605-4667D2F482E8}"/>
          </ac:spMkLst>
        </pc:spChg>
        <pc:spChg chg="add mod">
          <ac:chgData name="板花 俊希／リサーチ・コンサル／JRI (itahana syunki)" userId="62ade23d-7767-4afb-b95e-def3af49c084" providerId="ADAL" clId="{B90FF684-4612-41B0-8EF8-6465635A9D25}" dt="2024-05-02T02:03:18.633" v="249" actId="20577"/>
          <ac:spMkLst>
            <pc:docMk/>
            <pc:sldMk cId="1849818031" sldId="302"/>
            <ac:spMk id="18" creationId="{32700B57-5E47-7BBE-13B3-B0B194C24A62}"/>
          </ac:spMkLst>
        </pc:spChg>
        <pc:spChg chg="add mod">
          <ac:chgData name="板花 俊希／リサーチ・コンサル／JRI (itahana syunki)" userId="62ade23d-7767-4afb-b95e-def3af49c084" providerId="ADAL" clId="{B90FF684-4612-41B0-8EF8-6465635A9D25}" dt="2024-05-02T02:01:35.488" v="142" actId="571"/>
          <ac:spMkLst>
            <pc:docMk/>
            <pc:sldMk cId="1849818031" sldId="302"/>
            <ac:spMk id="19" creationId="{86AD3FAD-6A0C-3C4B-FCE8-FCD1AB27BFD3}"/>
          </ac:spMkLst>
        </pc:spChg>
        <pc:spChg chg="add mod">
          <ac:chgData name="板花 俊希／リサーチ・コンサル／JRI (itahana syunki)" userId="62ade23d-7767-4afb-b95e-def3af49c084" providerId="ADAL" clId="{B90FF684-4612-41B0-8EF8-6465635A9D25}" dt="2024-05-02T02:03:05.080" v="216" actId="1076"/>
          <ac:spMkLst>
            <pc:docMk/>
            <pc:sldMk cId="1849818031" sldId="302"/>
            <ac:spMk id="20" creationId="{EFF9BA52-E6D3-0FFB-927E-C1D699A54578}"/>
          </ac:spMkLst>
        </pc:spChg>
        <pc:graphicFrameChg chg="mod modGraphic">
          <ac:chgData name="板花 俊希／リサーチ・コンサル／JRI (itahana syunki)" userId="62ade23d-7767-4afb-b95e-def3af49c084" providerId="ADAL" clId="{B90FF684-4612-41B0-8EF8-6465635A9D25}" dt="2024-05-02T01:59:20.483" v="108" actId="1035"/>
          <ac:graphicFrameMkLst>
            <pc:docMk/>
            <pc:sldMk cId="1849818031" sldId="302"/>
            <ac:graphicFrameMk id="4" creationId="{533B3921-9E3D-4401-B0DF-48B6CCED21BD}"/>
          </ac:graphicFrameMkLst>
        </pc:graphicFrameChg>
      </pc:sldChg>
      <pc:sldChg chg="del">
        <pc:chgData name="板花 俊希／リサーチ・コンサル／JRI (itahana syunki)" userId="62ade23d-7767-4afb-b95e-def3af49c084" providerId="ADAL" clId="{B90FF684-4612-41B0-8EF8-6465635A9D25}" dt="2024-05-02T02:06:44.532" v="427" actId="47"/>
        <pc:sldMkLst>
          <pc:docMk/>
          <pc:sldMk cId="3069010977" sldId="305"/>
        </pc:sldMkLst>
      </pc:sldChg>
      <pc:sldChg chg="addSp delSp modSp mod">
        <pc:chgData name="板花 俊希／リサーチ・コンサル／JRI (itahana syunki)" userId="62ade23d-7767-4afb-b95e-def3af49c084" providerId="ADAL" clId="{B90FF684-4612-41B0-8EF8-6465635A9D25}" dt="2024-05-02T02:06:41.954" v="426" actId="207"/>
        <pc:sldMkLst>
          <pc:docMk/>
          <pc:sldMk cId="3015317383" sldId="306"/>
        </pc:sldMkLst>
        <pc:graphicFrameChg chg="del">
          <ac:chgData name="板花 俊希／リサーチ・コンサル／JRI (itahana syunki)" userId="62ade23d-7767-4afb-b95e-def3af49c084" providerId="ADAL" clId="{B90FF684-4612-41B0-8EF8-6465635A9D25}" dt="2024-05-02T02:04:36.080" v="376" actId="478"/>
          <ac:graphicFrameMkLst>
            <pc:docMk/>
            <pc:sldMk cId="3015317383" sldId="306"/>
            <ac:graphicFrameMk id="2" creationId="{BC096971-2B34-D24F-C7C4-232DFCAEC477}"/>
          </ac:graphicFrameMkLst>
        </pc:graphicFrameChg>
        <pc:graphicFrameChg chg="add mod modGraphic">
          <ac:chgData name="板花 俊希／リサーチ・コンサル／JRI (itahana syunki)" userId="62ade23d-7767-4afb-b95e-def3af49c084" providerId="ADAL" clId="{B90FF684-4612-41B0-8EF8-6465635A9D25}" dt="2024-05-02T02:06:41.954" v="426" actId="207"/>
          <ac:graphicFrameMkLst>
            <pc:docMk/>
            <pc:sldMk cId="3015317383" sldId="306"/>
            <ac:graphicFrameMk id="4" creationId="{8B968121-B616-572D-D18B-7C754606C932}"/>
          </ac:graphicFrameMkLst>
        </pc:graphicFrameChg>
      </pc:sldChg>
    </pc:docChg>
  </pc:docChgLst>
  <pc:docChgLst>
    <pc:chgData name="板花 俊希／リサーチ・コンサル／JRI (itahana syunki)" userId="62ade23d-7767-4afb-b95e-def3af49c084" providerId="ADAL" clId="{E575E51E-E904-4B35-A167-CD666A4A971E}"/>
    <pc:docChg chg="modSld modMainMaster">
      <pc:chgData name="板花 俊希／リサーチ・コンサル／JRI (itahana syunki)" userId="62ade23d-7767-4afb-b95e-def3af49c084" providerId="ADAL" clId="{E575E51E-E904-4B35-A167-CD666A4A971E}" dt="2024-06-03T00:19:48.420" v="29" actId="20577"/>
      <pc:docMkLst>
        <pc:docMk/>
      </pc:docMkLst>
      <pc:sldChg chg="modSp mod">
        <pc:chgData name="板花 俊希／リサーチ・コンサル／JRI (itahana syunki)" userId="62ade23d-7767-4afb-b95e-def3af49c084" providerId="ADAL" clId="{E575E51E-E904-4B35-A167-CD666A4A971E}" dt="2024-06-03T00:19:48.420" v="29" actId="20577"/>
        <pc:sldMkLst>
          <pc:docMk/>
          <pc:sldMk cId="1849818031" sldId="302"/>
        </pc:sldMkLst>
        <pc:spChg chg="mod">
          <ac:chgData name="板花 俊希／リサーチ・コンサル／JRI (itahana syunki)" userId="62ade23d-7767-4afb-b95e-def3af49c084" providerId="ADAL" clId="{E575E51E-E904-4B35-A167-CD666A4A971E}" dt="2024-06-03T00:19:48.420" v="29" actId="20577"/>
          <ac:spMkLst>
            <pc:docMk/>
            <pc:sldMk cId="1849818031" sldId="302"/>
            <ac:spMk id="14" creationId="{378572CE-BFE5-4907-A68F-D6A0A79CBACF}"/>
          </ac:spMkLst>
        </pc:spChg>
      </pc:sldChg>
      <pc:sldMasterChg chg="modSp mod">
        <pc:chgData name="板花 俊希／リサーチ・コンサル／JRI (itahana syunki)" userId="62ade23d-7767-4afb-b95e-def3af49c084" providerId="ADAL" clId="{E575E51E-E904-4B35-A167-CD666A4A971E}" dt="2024-05-21T08:03:58.895" v="12" actId="20577"/>
        <pc:sldMasterMkLst>
          <pc:docMk/>
          <pc:sldMasterMk cId="1123442470" sldId="2147483660"/>
        </pc:sldMasterMkLst>
        <pc:spChg chg="mod">
          <ac:chgData name="板花 俊希／リサーチ・コンサル／JRI (itahana syunki)" userId="62ade23d-7767-4afb-b95e-def3af49c084" providerId="ADAL" clId="{E575E51E-E904-4B35-A167-CD666A4A971E}" dt="2024-05-21T08:03:58.895" v="12" actId="20577"/>
          <ac:spMkLst>
            <pc:docMk/>
            <pc:sldMasterMk cId="1123442470" sldId="2147483660"/>
            <ac:spMk id="3" creationId="{CE302BD5-C2FD-45C5-B604-D9950CC975B2}"/>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DB431E2E-CDB8-48E6-A80C-56CDC41EA0B7}" type="datetimeFigureOut">
              <a:rPr kumimoji="1" lang="ja-JP" altLang="en-US" smtClean="0">
                <a:latin typeface="Meiryo UI" panose="020B0604030504040204" pitchFamily="50" charset="-128"/>
                <a:ea typeface="Meiryo UI" panose="020B0604030504040204" pitchFamily="50" charset="-128"/>
              </a:rPr>
              <a:t>2024/6/3</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9B5B11F-54D6-4D29-BE37-F0DDBB7822DA}" type="slidenum">
              <a:rPr kumimoji="1" lang="ja-JP" altLang="en-US" smtClean="0">
                <a:latin typeface="Meiryo UI" panose="020B0604030504040204" pitchFamily="50" charset="-128"/>
                <a:ea typeface="Meiryo UI" panose="020B0604030504040204" pitchFamily="50" charset="-128"/>
              </a:rPr>
              <a:t>‹#›</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73512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kumimoji="1" lang="ja-JP" altLang="en-US" dirty="0"/>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966CB67D-9115-435E-8E82-4C3EEAFC0A8D}" type="datetimeFigureOut">
              <a:rPr kumimoji="1" lang="ja-JP" altLang="en-US" smtClean="0"/>
              <a:pPr/>
              <a:t>2024/6/3</a:t>
            </a:fld>
            <a:endParaRPr kumimoji="1" lang="ja-JP" altLang="en-US" dirty="0"/>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C20C0D6C-562A-4DB1-8A23-727E388A1A72}" type="slidenum">
              <a:rPr kumimoji="1" lang="ja-JP" altLang="en-US" smtClean="0"/>
              <a:pPr/>
              <a:t>‹#›</a:t>
            </a:fld>
            <a:endParaRPr kumimoji="1" lang="ja-JP" altLang="en-US" dirty="0"/>
          </a:p>
        </p:txBody>
      </p:sp>
    </p:spTree>
    <p:extLst>
      <p:ext uri="{BB962C8B-B14F-4D97-AF65-F5344CB8AC3E}">
        <p14:creationId xmlns:p14="http://schemas.microsoft.com/office/powerpoint/2010/main" val="5670727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メッセージ箇条書き2">
    <p:spTree>
      <p:nvGrpSpPr>
        <p:cNvPr id="1" name=""/>
        <p:cNvGrpSpPr/>
        <p:nvPr/>
      </p:nvGrpSpPr>
      <p:grpSpPr>
        <a:xfrm>
          <a:off x="0" y="0"/>
          <a:ext cx="0" cy="0"/>
          <a:chOff x="0" y="0"/>
          <a:chExt cx="0" cy="0"/>
        </a:xfrm>
      </p:grpSpPr>
      <p:sp>
        <p:nvSpPr>
          <p:cNvPr id="6" name="テキスト プレースホルダー 8">
            <a:extLst>
              <a:ext uri="{FF2B5EF4-FFF2-40B4-BE49-F238E27FC236}">
                <a16:creationId xmlns:a16="http://schemas.microsoft.com/office/drawing/2014/main" id="{BBAF2A66-1E89-4C5D-9660-4462AE95274E}"/>
              </a:ext>
            </a:extLst>
          </p:cNvPr>
          <p:cNvSpPr>
            <a:spLocks noGrp="1"/>
          </p:cNvSpPr>
          <p:nvPr>
            <p:ph type="body" sz="quarter" idx="14"/>
          </p:nvPr>
        </p:nvSpPr>
        <p:spPr bwMode="gray">
          <a:xfrm>
            <a:off x="236476" y="528174"/>
            <a:ext cx="9432000" cy="576000"/>
          </a:xfrm>
        </p:spPr>
        <p:txBody>
          <a:bodyPr/>
          <a:lstStyle>
            <a:lvl1pPr marL="0" indent="0">
              <a:lnSpc>
                <a:spcPct val="100000"/>
              </a:lnSpc>
              <a:spcBef>
                <a:spcPts val="0"/>
              </a:spcBef>
              <a:spcAft>
                <a:spcPts val="300"/>
              </a:spcAft>
              <a:buFont typeface="Meiryo UI" panose="020B0604030504040204" pitchFamily="50" charset="-128"/>
              <a:buChar char="​"/>
              <a:defRPr/>
            </a:lvl1pPr>
            <a:lvl2pPr marL="396000" indent="-252000">
              <a:lnSpc>
                <a:spcPct val="100000"/>
              </a:lnSpc>
              <a:spcBef>
                <a:spcPts val="0"/>
              </a:spcBef>
              <a:spcAft>
                <a:spcPts val="300"/>
              </a:spcAft>
              <a:buClr>
                <a:schemeClr val="tx1"/>
              </a:buClr>
              <a:defRPr/>
            </a:lvl2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
        <p:nvSpPr>
          <p:cNvPr id="3" name="タイトル 2">
            <a:extLst>
              <a:ext uri="{FF2B5EF4-FFF2-40B4-BE49-F238E27FC236}">
                <a16:creationId xmlns:a16="http://schemas.microsoft.com/office/drawing/2014/main" id="{DC71827F-5C59-4822-A14A-69D53E6E5DCC}"/>
              </a:ext>
            </a:extLst>
          </p:cNvPr>
          <p:cNvSpPr>
            <a:spLocks noGrp="1"/>
          </p:cNvSpPr>
          <p:nvPr>
            <p:ph type="title"/>
          </p:nvPr>
        </p:nvSpPr>
        <p:spPr bwMode="gray"/>
        <p:txBody>
          <a:bodyPr/>
          <a:lstStyle/>
          <a:p>
            <a:r>
              <a:rPr kumimoji="1" lang="ja-JP" altLang="en-US"/>
              <a:t>マスター タイトルの書式設定</a:t>
            </a:r>
          </a:p>
        </p:txBody>
      </p:sp>
    </p:spTree>
    <p:extLst>
      <p:ext uri="{BB962C8B-B14F-4D97-AF65-F5344CB8AC3E}">
        <p14:creationId xmlns:p14="http://schemas.microsoft.com/office/powerpoint/2010/main" val="346179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110" name="タイトル 109">
            <a:extLst>
              <a:ext uri="{FF2B5EF4-FFF2-40B4-BE49-F238E27FC236}">
                <a16:creationId xmlns:a16="http://schemas.microsoft.com/office/drawing/2014/main" id="{88E08A3F-058A-4F87-A65B-57DBCFCC980B}"/>
              </a:ext>
            </a:extLst>
          </p:cNvPr>
          <p:cNvSpPr>
            <a:spLocks noGrp="1"/>
          </p:cNvSpPr>
          <p:nvPr>
            <p:ph type="title"/>
          </p:nvPr>
        </p:nvSpPr>
        <p:spPr bwMode="gray"/>
        <p:txBody>
          <a:bodyPr/>
          <a:lstStyle/>
          <a:p>
            <a:r>
              <a:rPr kumimoji="1" lang="ja-JP" altLang="en-US"/>
              <a:t>マスター タイトルの書式設定</a:t>
            </a:r>
          </a:p>
        </p:txBody>
      </p:sp>
    </p:spTree>
    <p:extLst>
      <p:ext uri="{BB962C8B-B14F-4D97-AF65-F5344CB8AC3E}">
        <p14:creationId xmlns:p14="http://schemas.microsoft.com/office/powerpoint/2010/main" val="1810073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テキスト プレースホルダー 3"/>
          <p:cNvSpPr txBox="1">
            <a:spLocks/>
          </p:cNvSpPr>
          <p:nvPr userDrawn="1"/>
        </p:nvSpPr>
        <p:spPr bwMode="gray">
          <a:xfrm>
            <a:off x="4495799" y="6525344"/>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a:p>
        </p:txBody>
      </p:sp>
    </p:spTree>
    <p:extLst>
      <p:ext uri="{BB962C8B-B14F-4D97-AF65-F5344CB8AC3E}">
        <p14:creationId xmlns:p14="http://schemas.microsoft.com/office/powerpoint/2010/main" val="35727286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pSp>
        <p:nvGrpSpPr>
          <p:cNvPr id="119" name="グループ化 118">
            <a:extLst>
              <a:ext uri="{FF2B5EF4-FFF2-40B4-BE49-F238E27FC236}">
                <a16:creationId xmlns:a16="http://schemas.microsoft.com/office/drawing/2014/main" id="{784F3AA3-CF8F-48DA-BBB5-AFAB8B1DFD74}"/>
              </a:ext>
            </a:extLst>
          </p:cNvPr>
          <p:cNvGrpSpPr/>
          <p:nvPr userDrawn="1"/>
        </p:nvGrpSpPr>
        <p:grpSpPr bwMode="gray">
          <a:xfrm>
            <a:off x="345000" y="621000"/>
            <a:ext cx="9216000" cy="5616000"/>
            <a:chOff x="345000" y="584684"/>
            <a:chExt cx="9216000" cy="5616000"/>
          </a:xfrm>
        </p:grpSpPr>
        <p:sp>
          <p:nvSpPr>
            <p:cNvPr id="120" name="正方形/長方形 119">
              <a:extLst>
                <a:ext uri="{FF2B5EF4-FFF2-40B4-BE49-F238E27FC236}">
                  <a16:creationId xmlns:a16="http://schemas.microsoft.com/office/drawing/2014/main" id="{6EAAD7C0-EDA9-4C59-BBAE-4571C541BEDA}"/>
                </a:ext>
              </a:extLst>
            </p:cNvPr>
            <p:cNvSpPr/>
            <p:nvPr userDrawn="1"/>
          </p:nvSpPr>
          <p:spPr bwMode="gray">
            <a:xfrm>
              <a:off x="345000" y="584684"/>
              <a:ext cx="9216000" cy="5616000"/>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grpSp>
          <p:nvGrpSpPr>
            <p:cNvPr id="121" name="グループ化 120">
              <a:extLst>
                <a:ext uri="{FF2B5EF4-FFF2-40B4-BE49-F238E27FC236}">
                  <a16:creationId xmlns:a16="http://schemas.microsoft.com/office/drawing/2014/main" id="{617B23B0-F090-422A-9418-ED2BBA0BCE77}"/>
                </a:ext>
              </a:extLst>
            </p:cNvPr>
            <p:cNvGrpSpPr/>
            <p:nvPr userDrawn="1"/>
          </p:nvGrpSpPr>
          <p:grpSpPr bwMode="gray">
            <a:xfrm>
              <a:off x="345000" y="728685"/>
              <a:ext cx="9216000" cy="5328607"/>
              <a:chOff x="10750158" y="1160732"/>
              <a:chExt cx="9216000" cy="5328607"/>
            </a:xfrm>
          </p:grpSpPr>
          <p:sp>
            <p:nvSpPr>
              <p:cNvPr id="186" name="Line 4">
                <a:extLst>
                  <a:ext uri="{FF2B5EF4-FFF2-40B4-BE49-F238E27FC236}">
                    <a16:creationId xmlns:a16="http://schemas.microsoft.com/office/drawing/2014/main" id="{571F10AF-2332-46F5-97EE-ECB93FB911BF}"/>
                  </a:ext>
                </a:extLst>
              </p:cNvPr>
              <p:cNvSpPr>
                <a:spLocks noChangeShapeType="1"/>
              </p:cNvSpPr>
              <p:nvPr userDrawn="1"/>
            </p:nvSpPr>
            <p:spPr bwMode="gray">
              <a:xfrm>
                <a:off x="10750158" y="6201394"/>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7" name="Line 5">
                <a:extLst>
                  <a:ext uri="{FF2B5EF4-FFF2-40B4-BE49-F238E27FC236}">
                    <a16:creationId xmlns:a16="http://schemas.microsoft.com/office/drawing/2014/main" id="{1B4BE9FC-7686-4027-B99B-56AC91AA005F}"/>
                  </a:ext>
                </a:extLst>
              </p:cNvPr>
              <p:cNvSpPr>
                <a:spLocks noChangeShapeType="1"/>
              </p:cNvSpPr>
              <p:nvPr userDrawn="1"/>
            </p:nvSpPr>
            <p:spPr bwMode="gray">
              <a:xfrm>
                <a:off x="10750158" y="605737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8" name="Line 6">
                <a:extLst>
                  <a:ext uri="{FF2B5EF4-FFF2-40B4-BE49-F238E27FC236}">
                    <a16:creationId xmlns:a16="http://schemas.microsoft.com/office/drawing/2014/main" id="{59D4FCD9-76FF-4506-9280-9D4BC6F4B978}"/>
                  </a:ext>
                </a:extLst>
              </p:cNvPr>
              <p:cNvSpPr>
                <a:spLocks noChangeShapeType="1"/>
              </p:cNvSpPr>
              <p:nvPr userDrawn="1"/>
            </p:nvSpPr>
            <p:spPr bwMode="gray">
              <a:xfrm>
                <a:off x="10750158" y="591333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9" name="Line 7">
                <a:extLst>
                  <a:ext uri="{FF2B5EF4-FFF2-40B4-BE49-F238E27FC236}">
                    <a16:creationId xmlns:a16="http://schemas.microsoft.com/office/drawing/2014/main" id="{3D016A0D-B63F-44DC-8C83-4D02A98DBDB6}"/>
                  </a:ext>
                </a:extLst>
              </p:cNvPr>
              <p:cNvSpPr>
                <a:spLocks noChangeShapeType="1"/>
              </p:cNvSpPr>
              <p:nvPr userDrawn="1"/>
            </p:nvSpPr>
            <p:spPr bwMode="gray">
              <a:xfrm>
                <a:off x="10750158" y="576930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0" name="Line 8">
                <a:extLst>
                  <a:ext uri="{FF2B5EF4-FFF2-40B4-BE49-F238E27FC236}">
                    <a16:creationId xmlns:a16="http://schemas.microsoft.com/office/drawing/2014/main" id="{0884110A-A083-4FF2-83FE-B9423A1C222A}"/>
                  </a:ext>
                </a:extLst>
              </p:cNvPr>
              <p:cNvSpPr>
                <a:spLocks noChangeShapeType="1"/>
              </p:cNvSpPr>
              <p:nvPr userDrawn="1"/>
            </p:nvSpPr>
            <p:spPr bwMode="gray">
              <a:xfrm>
                <a:off x="10750158" y="562526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1" name="Line 9">
                <a:extLst>
                  <a:ext uri="{FF2B5EF4-FFF2-40B4-BE49-F238E27FC236}">
                    <a16:creationId xmlns:a16="http://schemas.microsoft.com/office/drawing/2014/main" id="{0728F4D3-B5DE-4E78-ABF6-8E0AAAF22E22}"/>
                  </a:ext>
                </a:extLst>
              </p:cNvPr>
              <p:cNvSpPr>
                <a:spLocks noChangeShapeType="1"/>
              </p:cNvSpPr>
              <p:nvPr userDrawn="1"/>
            </p:nvSpPr>
            <p:spPr bwMode="gray">
              <a:xfrm>
                <a:off x="10750158" y="548123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2" name="Line 10">
                <a:extLst>
                  <a:ext uri="{FF2B5EF4-FFF2-40B4-BE49-F238E27FC236}">
                    <a16:creationId xmlns:a16="http://schemas.microsoft.com/office/drawing/2014/main" id="{B31869A9-954D-4798-B2B6-EAFFEB79FEF2}"/>
                  </a:ext>
                </a:extLst>
              </p:cNvPr>
              <p:cNvSpPr>
                <a:spLocks noChangeShapeType="1"/>
              </p:cNvSpPr>
              <p:nvPr userDrawn="1"/>
            </p:nvSpPr>
            <p:spPr bwMode="gray">
              <a:xfrm>
                <a:off x="10750158" y="533719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3" name="Line 11">
                <a:extLst>
                  <a:ext uri="{FF2B5EF4-FFF2-40B4-BE49-F238E27FC236}">
                    <a16:creationId xmlns:a16="http://schemas.microsoft.com/office/drawing/2014/main" id="{47DF8855-B0BA-46AF-9A74-1006B4C9EFE2}"/>
                  </a:ext>
                </a:extLst>
              </p:cNvPr>
              <p:cNvSpPr>
                <a:spLocks noChangeShapeType="1"/>
              </p:cNvSpPr>
              <p:nvPr userDrawn="1"/>
            </p:nvSpPr>
            <p:spPr bwMode="gray">
              <a:xfrm>
                <a:off x="10750158" y="519316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4" name="Line 12">
                <a:extLst>
                  <a:ext uri="{FF2B5EF4-FFF2-40B4-BE49-F238E27FC236}">
                    <a16:creationId xmlns:a16="http://schemas.microsoft.com/office/drawing/2014/main" id="{7B0B2A5F-DF29-41C1-94E8-696D0CDB748A}"/>
                  </a:ext>
                </a:extLst>
              </p:cNvPr>
              <p:cNvSpPr>
                <a:spLocks noChangeShapeType="1"/>
              </p:cNvSpPr>
              <p:nvPr userDrawn="1"/>
            </p:nvSpPr>
            <p:spPr bwMode="gray">
              <a:xfrm>
                <a:off x="10750158" y="504912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5" name="Line 13">
                <a:extLst>
                  <a:ext uri="{FF2B5EF4-FFF2-40B4-BE49-F238E27FC236}">
                    <a16:creationId xmlns:a16="http://schemas.microsoft.com/office/drawing/2014/main" id="{9D6E265A-D157-47FC-A003-BD5A23496C96}"/>
                  </a:ext>
                </a:extLst>
              </p:cNvPr>
              <p:cNvSpPr>
                <a:spLocks noChangeShapeType="1"/>
              </p:cNvSpPr>
              <p:nvPr userDrawn="1"/>
            </p:nvSpPr>
            <p:spPr bwMode="gray">
              <a:xfrm>
                <a:off x="10750158" y="490509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6" name="Line 14">
                <a:extLst>
                  <a:ext uri="{FF2B5EF4-FFF2-40B4-BE49-F238E27FC236}">
                    <a16:creationId xmlns:a16="http://schemas.microsoft.com/office/drawing/2014/main" id="{52F49855-6F52-4F2D-ACBD-D260DE669E5C}"/>
                  </a:ext>
                </a:extLst>
              </p:cNvPr>
              <p:cNvSpPr>
                <a:spLocks noChangeShapeType="1"/>
              </p:cNvSpPr>
              <p:nvPr userDrawn="1"/>
            </p:nvSpPr>
            <p:spPr bwMode="gray">
              <a:xfrm>
                <a:off x="10750158" y="476105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7" name="Line 15">
                <a:extLst>
                  <a:ext uri="{FF2B5EF4-FFF2-40B4-BE49-F238E27FC236}">
                    <a16:creationId xmlns:a16="http://schemas.microsoft.com/office/drawing/2014/main" id="{061AD975-ED96-4636-BA67-FA05EA8ABBFF}"/>
                  </a:ext>
                </a:extLst>
              </p:cNvPr>
              <p:cNvSpPr>
                <a:spLocks noChangeShapeType="1"/>
              </p:cNvSpPr>
              <p:nvPr userDrawn="1"/>
            </p:nvSpPr>
            <p:spPr bwMode="gray">
              <a:xfrm>
                <a:off x="10750158" y="461702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8" name="Line 16">
                <a:extLst>
                  <a:ext uri="{FF2B5EF4-FFF2-40B4-BE49-F238E27FC236}">
                    <a16:creationId xmlns:a16="http://schemas.microsoft.com/office/drawing/2014/main" id="{5450C0B3-A1C1-47F2-B8ED-AB66C0643570}"/>
                  </a:ext>
                </a:extLst>
              </p:cNvPr>
              <p:cNvSpPr>
                <a:spLocks noChangeShapeType="1"/>
              </p:cNvSpPr>
              <p:nvPr userDrawn="1"/>
            </p:nvSpPr>
            <p:spPr bwMode="gray">
              <a:xfrm>
                <a:off x="10750158" y="447298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9" name="Line 17">
                <a:extLst>
                  <a:ext uri="{FF2B5EF4-FFF2-40B4-BE49-F238E27FC236}">
                    <a16:creationId xmlns:a16="http://schemas.microsoft.com/office/drawing/2014/main" id="{22C9C2F3-9E6C-4690-A987-56497E557F57}"/>
                  </a:ext>
                </a:extLst>
              </p:cNvPr>
              <p:cNvSpPr>
                <a:spLocks noChangeShapeType="1"/>
              </p:cNvSpPr>
              <p:nvPr userDrawn="1"/>
            </p:nvSpPr>
            <p:spPr bwMode="gray">
              <a:xfrm>
                <a:off x="10750158" y="432895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0" name="Line 18">
                <a:extLst>
                  <a:ext uri="{FF2B5EF4-FFF2-40B4-BE49-F238E27FC236}">
                    <a16:creationId xmlns:a16="http://schemas.microsoft.com/office/drawing/2014/main" id="{F9F03DB4-680B-48FB-AF33-D62194F6DEA9}"/>
                  </a:ext>
                </a:extLst>
              </p:cNvPr>
              <p:cNvSpPr>
                <a:spLocks noChangeShapeType="1"/>
              </p:cNvSpPr>
              <p:nvPr userDrawn="1"/>
            </p:nvSpPr>
            <p:spPr bwMode="gray">
              <a:xfrm>
                <a:off x="10750158" y="418491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1" name="Line 19">
                <a:extLst>
                  <a:ext uri="{FF2B5EF4-FFF2-40B4-BE49-F238E27FC236}">
                    <a16:creationId xmlns:a16="http://schemas.microsoft.com/office/drawing/2014/main" id="{422A9727-DED7-4875-B8D9-A525B8434DC8}"/>
                  </a:ext>
                </a:extLst>
              </p:cNvPr>
              <p:cNvSpPr>
                <a:spLocks noChangeShapeType="1"/>
              </p:cNvSpPr>
              <p:nvPr userDrawn="1"/>
            </p:nvSpPr>
            <p:spPr bwMode="gray">
              <a:xfrm>
                <a:off x="10750158" y="404088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2" name="Line 20">
                <a:extLst>
                  <a:ext uri="{FF2B5EF4-FFF2-40B4-BE49-F238E27FC236}">
                    <a16:creationId xmlns:a16="http://schemas.microsoft.com/office/drawing/2014/main" id="{34ED89DE-8D76-42FD-85D1-C55410D47575}"/>
                  </a:ext>
                </a:extLst>
              </p:cNvPr>
              <p:cNvSpPr>
                <a:spLocks noChangeShapeType="1"/>
              </p:cNvSpPr>
              <p:nvPr userDrawn="1"/>
            </p:nvSpPr>
            <p:spPr bwMode="gray">
              <a:xfrm>
                <a:off x="10750158" y="389684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3" name="Line 21">
                <a:extLst>
                  <a:ext uri="{FF2B5EF4-FFF2-40B4-BE49-F238E27FC236}">
                    <a16:creationId xmlns:a16="http://schemas.microsoft.com/office/drawing/2014/main" id="{8BBFB7E7-0EF4-4400-91A0-ED61CDDD3B69}"/>
                  </a:ext>
                </a:extLst>
              </p:cNvPr>
              <p:cNvSpPr>
                <a:spLocks noChangeShapeType="1"/>
              </p:cNvSpPr>
              <p:nvPr userDrawn="1"/>
            </p:nvSpPr>
            <p:spPr bwMode="gray">
              <a:xfrm>
                <a:off x="10750158" y="375281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4" name="Line 22">
                <a:extLst>
                  <a:ext uri="{FF2B5EF4-FFF2-40B4-BE49-F238E27FC236}">
                    <a16:creationId xmlns:a16="http://schemas.microsoft.com/office/drawing/2014/main" id="{5B6A0256-0763-40FE-8E10-DA46E03975B5}"/>
                  </a:ext>
                </a:extLst>
              </p:cNvPr>
              <p:cNvSpPr>
                <a:spLocks noChangeShapeType="1"/>
              </p:cNvSpPr>
              <p:nvPr userDrawn="1"/>
            </p:nvSpPr>
            <p:spPr bwMode="gray">
              <a:xfrm>
                <a:off x="10750158" y="360877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5" name="Line 23">
                <a:extLst>
                  <a:ext uri="{FF2B5EF4-FFF2-40B4-BE49-F238E27FC236}">
                    <a16:creationId xmlns:a16="http://schemas.microsoft.com/office/drawing/2014/main" id="{B121491F-FE1B-4F63-8892-CD4EC1099410}"/>
                  </a:ext>
                </a:extLst>
              </p:cNvPr>
              <p:cNvSpPr>
                <a:spLocks noChangeShapeType="1"/>
              </p:cNvSpPr>
              <p:nvPr userDrawn="1"/>
            </p:nvSpPr>
            <p:spPr bwMode="gray">
              <a:xfrm>
                <a:off x="10750158" y="346474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6" name="Line 24">
                <a:extLst>
                  <a:ext uri="{FF2B5EF4-FFF2-40B4-BE49-F238E27FC236}">
                    <a16:creationId xmlns:a16="http://schemas.microsoft.com/office/drawing/2014/main" id="{3AAF80BF-119F-468F-AD3C-1F7B0F15CD75}"/>
                  </a:ext>
                </a:extLst>
              </p:cNvPr>
              <p:cNvSpPr>
                <a:spLocks noChangeShapeType="1"/>
              </p:cNvSpPr>
              <p:nvPr userDrawn="1"/>
            </p:nvSpPr>
            <p:spPr bwMode="gray">
              <a:xfrm>
                <a:off x="10750158" y="332070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7" name="Line 25">
                <a:extLst>
                  <a:ext uri="{FF2B5EF4-FFF2-40B4-BE49-F238E27FC236}">
                    <a16:creationId xmlns:a16="http://schemas.microsoft.com/office/drawing/2014/main" id="{5D510B55-AF3A-4EED-AC6A-CC12859F32FC}"/>
                  </a:ext>
                </a:extLst>
              </p:cNvPr>
              <p:cNvSpPr>
                <a:spLocks noChangeShapeType="1"/>
              </p:cNvSpPr>
              <p:nvPr userDrawn="1"/>
            </p:nvSpPr>
            <p:spPr bwMode="gray">
              <a:xfrm>
                <a:off x="10750158" y="317667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8" name="Line 26">
                <a:extLst>
                  <a:ext uri="{FF2B5EF4-FFF2-40B4-BE49-F238E27FC236}">
                    <a16:creationId xmlns:a16="http://schemas.microsoft.com/office/drawing/2014/main" id="{41D02E51-7571-4A0B-996B-B130881EA585}"/>
                  </a:ext>
                </a:extLst>
              </p:cNvPr>
              <p:cNvSpPr>
                <a:spLocks noChangeShapeType="1"/>
              </p:cNvSpPr>
              <p:nvPr userDrawn="1"/>
            </p:nvSpPr>
            <p:spPr bwMode="gray">
              <a:xfrm>
                <a:off x="10750158" y="303263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9" name="Line 28">
                <a:extLst>
                  <a:ext uri="{FF2B5EF4-FFF2-40B4-BE49-F238E27FC236}">
                    <a16:creationId xmlns:a16="http://schemas.microsoft.com/office/drawing/2014/main" id="{2E912FB7-A018-4CCE-8606-B5E7CB97A993}"/>
                  </a:ext>
                </a:extLst>
              </p:cNvPr>
              <p:cNvSpPr>
                <a:spLocks noChangeShapeType="1"/>
              </p:cNvSpPr>
              <p:nvPr userDrawn="1"/>
            </p:nvSpPr>
            <p:spPr bwMode="gray">
              <a:xfrm>
                <a:off x="10750158" y="288860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0" name="Line 29">
                <a:extLst>
                  <a:ext uri="{FF2B5EF4-FFF2-40B4-BE49-F238E27FC236}">
                    <a16:creationId xmlns:a16="http://schemas.microsoft.com/office/drawing/2014/main" id="{A63A6EAD-E4B4-4F0B-80CE-8A72A471BB63}"/>
                  </a:ext>
                </a:extLst>
              </p:cNvPr>
              <p:cNvSpPr>
                <a:spLocks noChangeShapeType="1"/>
              </p:cNvSpPr>
              <p:nvPr userDrawn="1"/>
            </p:nvSpPr>
            <p:spPr bwMode="gray">
              <a:xfrm>
                <a:off x="10750158" y="274456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1" name="Line 30">
                <a:extLst>
                  <a:ext uri="{FF2B5EF4-FFF2-40B4-BE49-F238E27FC236}">
                    <a16:creationId xmlns:a16="http://schemas.microsoft.com/office/drawing/2014/main" id="{EA4450C0-1FE2-4F23-AED7-D3DB7D5BE9EA}"/>
                  </a:ext>
                </a:extLst>
              </p:cNvPr>
              <p:cNvSpPr>
                <a:spLocks noChangeShapeType="1"/>
              </p:cNvSpPr>
              <p:nvPr userDrawn="1"/>
            </p:nvSpPr>
            <p:spPr bwMode="gray">
              <a:xfrm>
                <a:off x="10750158" y="260053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2" name="Line 31">
                <a:extLst>
                  <a:ext uri="{FF2B5EF4-FFF2-40B4-BE49-F238E27FC236}">
                    <a16:creationId xmlns:a16="http://schemas.microsoft.com/office/drawing/2014/main" id="{0F1DCC7C-1158-4B6D-8E3E-938B65786930}"/>
                  </a:ext>
                </a:extLst>
              </p:cNvPr>
              <p:cNvSpPr>
                <a:spLocks noChangeShapeType="1"/>
              </p:cNvSpPr>
              <p:nvPr userDrawn="1"/>
            </p:nvSpPr>
            <p:spPr bwMode="gray">
              <a:xfrm>
                <a:off x="10750158" y="245649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3" name="Line 32">
                <a:extLst>
                  <a:ext uri="{FF2B5EF4-FFF2-40B4-BE49-F238E27FC236}">
                    <a16:creationId xmlns:a16="http://schemas.microsoft.com/office/drawing/2014/main" id="{B94DD798-E4D9-48A1-A5A9-2816F3866E6C}"/>
                  </a:ext>
                </a:extLst>
              </p:cNvPr>
              <p:cNvSpPr>
                <a:spLocks noChangeShapeType="1"/>
              </p:cNvSpPr>
              <p:nvPr userDrawn="1"/>
            </p:nvSpPr>
            <p:spPr bwMode="gray">
              <a:xfrm>
                <a:off x="10750158" y="231246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4" name="Line 33">
                <a:extLst>
                  <a:ext uri="{FF2B5EF4-FFF2-40B4-BE49-F238E27FC236}">
                    <a16:creationId xmlns:a16="http://schemas.microsoft.com/office/drawing/2014/main" id="{CF5A8533-2F1B-44B6-B71C-439191CDEC91}"/>
                  </a:ext>
                </a:extLst>
              </p:cNvPr>
              <p:cNvSpPr>
                <a:spLocks noChangeShapeType="1"/>
              </p:cNvSpPr>
              <p:nvPr userDrawn="1"/>
            </p:nvSpPr>
            <p:spPr bwMode="gray">
              <a:xfrm>
                <a:off x="10750158" y="216842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5" name="Line 34">
                <a:extLst>
                  <a:ext uri="{FF2B5EF4-FFF2-40B4-BE49-F238E27FC236}">
                    <a16:creationId xmlns:a16="http://schemas.microsoft.com/office/drawing/2014/main" id="{669AB9A4-8BC2-48D4-9CFC-37043FC5B021}"/>
                  </a:ext>
                </a:extLst>
              </p:cNvPr>
              <p:cNvSpPr>
                <a:spLocks noChangeShapeType="1"/>
              </p:cNvSpPr>
              <p:nvPr userDrawn="1"/>
            </p:nvSpPr>
            <p:spPr bwMode="gray">
              <a:xfrm>
                <a:off x="10750158" y="202439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6" name="Line 35">
                <a:extLst>
                  <a:ext uri="{FF2B5EF4-FFF2-40B4-BE49-F238E27FC236}">
                    <a16:creationId xmlns:a16="http://schemas.microsoft.com/office/drawing/2014/main" id="{44B55A00-EFDB-499F-9267-71FCB61E4E90}"/>
                  </a:ext>
                </a:extLst>
              </p:cNvPr>
              <p:cNvSpPr>
                <a:spLocks noChangeShapeType="1"/>
              </p:cNvSpPr>
              <p:nvPr userDrawn="1"/>
            </p:nvSpPr>
            <p:spPr bwMode="gray">
              <a:xfrm>
                <a:off x="10750158" y="188035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7" name="Line 36">
                <a:extLst>
                  <a:ext uri="{FF2B5EF4-FFF2-40B4-BE49-F238E27FC236}">
                    <a16:creationId xmlns:a16="http://schemas.microsoft.com/office/drawing/2014/main" id="{1EE0B0FF-5253-4FE3-8F3D-CC1A003BC254}"/>
                  </a:ext>
                </a:extLst>
              </p:cNvPr>
              <p:cNvSpPr>
                <a:spLocks noChangeShapeType="1"/>
              </p:cNvSpPr>
              <p:nvPr userDrawn="1"/>
            </p:nvSpPr>
            <p:spPr bwMode="gray">
              <a:xfrm>
                <a:off x="10750158" y="173632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8" name="Line 37">
                <a:extLst>
                  <a:ext uri="{FF2B5EF4-FFF2-40B4-BE49-F238E27FC236}">
                    <a16:creationId xmlns:a16="http://schemas.microsoft.com/office/drawing/2014/main" id="{2E9AF990-4F14-45B8-A1CC-616AE53BC7D0}"/>
                  </a:ext>
                </a:extLst>
              </p:cNvPr>
              <p:cNvSpPr>
                <a:spLocks noChangeShapeType="1"/>
              </p:cNvSpPr>
              <p:nvPr userDrawn="1"/>
            </p:nvSpPr>
            <p:spPr bwMode="gray">
              <a:xfrm>
                <a:off x="10750158" y="159228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9" name="Line 38">
                <a:extLst>
                  <a:ext uri="{FF2B5EF4-FFF2-40B4-BE49-F238E27FC236}">
                    <a16:creationId xmlns:a16="http://schemas.microsoft.com/office/drawing/2014/main" id="{36350E8E-D9C6-432D-9154-51FE6477DF37}"/>
                  </a:ext>
                </a:extLst>
              </p:cNvPr>
              <p:cNvSpPr>
                <a:spLocks noChangeShapeType="1"/>
              </p:cNvSpPr>
              <p:nvPr userDrawn="1"/>
            </p:nvSpPr>
            <p:spPr bwMode="gray">
              <a:xfrm>
                <a:off x="10750158" y="144825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0" name="Line 39">
                <a:extLst>
                  <a:ext uri="{FF2B5EF4-FFF2-40B4-BE49-F238E27FC236}">
                    <a16:creationId xmlns:a16="http://schemas.microsoft.com/office/drawing/2014/main" id="{9C3874D8-4839-4A98-A7FE-571F9D15594F}"/>
                  </a:ext>
                </a:extLst>
              </p:cNvPr>
              <p:cNvSpPr>
                <a:spLocks noChangeShapeType="1"/>
              </p:cNvSpPr>
              <p:nvPr userDrawn="1"/>
            </p:nvSpPr>
            <p:spPr bwMode="gray">
              <a:xfrm>
                <a:off x="10750158" y="130421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1" name="Line 39">
                <a:extLst>
                  <a:ext uri="{FF2B5EF4-FFF2-40B4-BE49-F238E27FC236}">
                    <a16:creationId xmlns:a16="http://schemas.microsoft.com/office/drawing/2014/main" id="{0EC52CDF-D643-4C8C-8BB8-CC8C19008934}"/>
                  </a:ext>
                </a:extLst>
              </p:cNvPr>
              <p:cNvSpPr>
                <a:spLocks noChangeShapeType="1"/>
              </p:cNvSpPr>
              <p:nvPr userDrawn="1"/>
            </p:nvSpPr>
            <p:spPr bwMode="gray">
              <a:xfrm>
                <a:off x="10750158" y="1160732"/>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2" name="Line 4">
                <a:extLst>
                  <a:ext uri="{FF2B5EF4-FFF2-40B4-BE49-F238E27FC236}">
                    <a16:creationId xmlns:a16="http://schemas.microsoft.com/office/drawing/2014/main" id="{CBF0AD0E-FFA5-479F-B2F5-3B7F3E5156B3}"/>
                  </a:ext>
                </a:extLst>
              </p:cNvPr>
              <p:cNvSpPr>
                <a:spLocks noChangeShapeType="1"/>
              </p:cNvSpPr>
              <p:nvPr userDrawn="1"/>
            </p:nvSpPr>
            <p:spPr bwMode="gray">
              <a:xfrm>
                <a:off x="10750158" y="6345324"/>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3" name="Line 4">
                <a:extLst>
                  <a:ext uri="{FF2B5EF4-FFF2-40B4-BE49-F238E27FC236}">
                    <a16:creationId xmlns:a16="http://schemas.microsoft.com/office/drawing/2014/main" id="{3C1097EE-68F8-451A-A007-DCF67ED43A56}"/>
                  </a:ext>
                </a:extLst>
              </p:cNvPr>
              <p:cNvSpPr>
                <a:spLocks noChangeShapeType="1"/>
              </p:cNvSpPr>
              <p:nvPr userDrawn="1"/>
            </p:nvSpPr>
            <p:spPr bwMode="gray">
              <a:xfrm>
                <a:off x="10750158" y="6489339"/>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grpSp>
        <p:grpSp>
          <p:nvGrpSpPr>
            <p:cNvPr id="122" name="グループ化 121">
              <a:extLst>
                <a:ext uri="{FF2B5EF4-FFF2-40B4-BE49-F238E27FC236}">
                  <a16:creationId xmlns:a16="http://schemas.microsoft.com/office/drawing/2014/main" id="{21B642B3-54A6-4E73-9D83-33A44F971FDC}"/>
                </a:ext>
              </a:extLst>
            </p:cNvPr>
            <p:cNvGrpSpPr/>
            <p:nvPr userDrawn="1"/>
          </p:nvGrpSpPr>
          <p:grpSpPr bwMode="gray">
            <a:xfrm>
              <a:off x="488949" y="584684"/>
              <a:ext cx="8928102" cy="5616000"/>
              <a:chOff x="10894107" y="1016731"/>
              <a:chExt cx="8928102" cy="5328000"/>
            </a:xfrm>
          </p:grpSpPr>
          <p:sp>
            <p:nvSpPr>
              <p:cNvPr id="123" name="Line 41">
                <a:extLst>
                  <a:ext uri="{FF2B5EF4-FFF2-40B4-BE49-F238E27FC236}">
                    <a16:creationId xmlns:a16="http://schemas.microsoft.com/office/drawing/2014/main" id="{1294F30B-F6B3-4B14-8C88-DFDCBCC22EA5}"/>
                  </a:ext>
                </a:extLst>
              </p:cNvPr>
              <p:cNvSpPr>
                <a:spLocks noChangeShapeType="1"/>
              </p:cNvSpPr>
              <p:nvPr userDrawn="1"/>
            </p:nvSpPr>
            <p:spPr bwMode="gray">
              <a:xfrm>
                <a:off x="1089410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4" name="Line 42">
                <a:extLst>
                  <a:ext uri="{FF2B5EF4-FFF2-40B4-BE49-F238E27FC236}">
                    <a16:creationId xmlns:a16="http://schemas.microsoft.com/office/drawing/2014/main" id="{267CBE7A-C6B8-4FBD-A68C-66A4B6C8E2CD}"/>
                  </a:ext>
                </a:extLst>
              </p:cNvPr>
              <p:cNvSpPr>
                <a:spLocks noChangeShapeType="1"/>
              </p:cNvSpPr>
              <p:nvPr userDrawn="1"/>
            </p:nvSpPr>
            <p:spPr bwMode="gray">
              <a:xfrm>
                <a:off x="110385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5" name="Line 43">
                <a:extLst>
                  <a:ext uri="{FF2B5EF4-FFF2-40B4-BE49-F238E27FC236}">
                    <a16:creationId xmlns:a16="http://schemas.microsoft.com/office/drawing/2014/main" id="{713893E5-BDD8-4BCC-BAC2-C25A8BDB8B80}"/>
                  </a:ext>
                </a:extLst>
              </p:cNvPr>
              <p:cNvSpPr>
                <a:spLocks noChangeShapeType="1"/>
              </p:cNvSpPr>
              <p:nvPr userDrawn="1"/>
            </p:nvSpPr>
            <p:spPr bwMode="gray">
              <a:xfrm>
                <a:off x="111830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6" name="Line 44">
                <a:extLst>
                  <a:ext uri="{FF2B5EF4-FFF2-40B4-BE49-F238E27FC236}">
                    <a16:creationId xmlns:a16="http://schemas.microsoft.com/office/drawing/2014/main" id="{1556F7E3-7A9A-4F92-BD2D-6F21E5BC7954}"/>
                  </a:ext>
                </a:extLst>
              </p:cNvPr>
              <p:cNvSpPr>
                <a:spLocks noChangeShapeType="1"/>
              </p:cNvSpPr>
              <p:nvPr userDrawn="1"/>
            </p:nvSpPr>
            <p:spPr bwMode="gray">
              <a:xfrm>
                <a:off x="1132590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7" name="Line 45">
                <a:extLst>
                  <a:ext uri="{FF2B5EF4-FFF2-40B4-BE49-F238E27FC236}">
                    <a16:creationId xmlns:a16="http://schemas.microsoft.com/office/drawing/2014/main" id="{ED41F065-ABB8-4D38-B076-09575CB5BCA2}"/>
                  </a:ext>
                </a:extLst>
              </p:cNvPr>
              <p:cNvSpPr>
                <a:spLocks noChangeShapeType="1"/>
              </p:cNvSpPr>
              <p:nvPr userDrawn="1"/>
            </p:nvSpPr>
            <p:spPr bwMode="gray">
              <a:xfrm>
                <a:off x="114703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8" name="Line 46">
                <a:extLst>
                  <a:ext uri="{FF2B5EF4-FFF2-40B4-BE49-F238E27FC236}">
                    <a16:creationId xmlns:a16="http://schemas.microsoft.com/office/drawing/2014/main" id="{40A00310-F041-48BE-B314-06C22895DB40}"/>
                  </a:ext>
                </a:extLst>
              </p:cNvPr>
              <p:cNvSpPr>
                <a:spLocks noChangeShapeType="1"/>
              </p:cNvSpPr>
              <p:nvPr userDrawn="1"/>
            </p:nvSpPr>
            <p:spPr bwMode="gray">
              <a:xfrm>
                <a:off x="116148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9" name="Line 47">
                <a:extLst>
                  <a:ext uri="{FF2B5EF4-FFF2-40B4-BE49-F238E27FC236}">
                    <a16:creationId xmlns:a16="http://schemas.microsoft.com/office/drawing/2014/main" id="{7DD07CFD-E681-4DF5-A676-46214F046A3F}"/>
                  </a:ext>
                </a:extLst>
              </p:cNvPr>
              <p:cNvSpPr>
                <a:spLocks noChangeShapeType="1"/>
              </p:cNvSpPr>
              <p:nvPr userDrawn="1"/>
            </p:nvSpPr>
            <p:spPr bwMode="gray">
              <a:xfrm>
                <a:off x="1175929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0" name="Line 48">
                <a:extLst>
                  <a:ext uri="{FF2B5EF4-FFF2-40B4-BE49-F238E27FC236}">
                    <a16:creationId xmlns:a16="http://schemas.microsoft.com/office/drawing/2014/main" id="{8E81DF87-2566-4BEA-8340-8CA7977573BD}"/>
                  </a:ext>
                </a:extLst>
              </p:cNvPr>
              <p:cNvSpPr>
                <a:spLocks noChangeShapeType="1"/>
              </p:cNvSpPr>
              <p:nvPr userDrawn="1"/>
            </p:nvSpPr>
            <p:spPr bwMode="gray">
              <a:xfrm>
                <a:off x="119021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1" name="Line 49">
                <a:extLst>
                  <a:ext uri="{FF2B5EF4-FFF2-40B4-BE49-F238E27FC236}">
                    <a16:creationId xmlns:a16="http://schemas.microsoft.com/office/drawing/2014/main" id="{1E08572A-1006-4A87-B360-4899C927DEA8}"/>
                  </a:ext>
                </a:extLst>
              </p:cNvPr>
              <p:cNvSpPr>
                <a:spLocks noChangeShapeType="1"/>
              </p:cNvSpPr>
              <p:nvPr userDrawn="1"/>
            </p:nvSpPr>
            <p:spPr bwMode="gray">
              <a:xfrm>
                <a:off x="120466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2" name="Line 50">
                <a:extLst>
                  <a:ext uri="{FF2B5EF4-FFF2-40B4-BE49-F238E27FC236}">
                    <a16:creationId xmlns:a16="http://schemas.microsoft.com/office/drawing/2014/main" id="{ADBCA91A-1DA1-4815-BA18-6946CF57757E}"/>
                  </a:ext>
                </a:extLst>
              </p:cNvPr>
              <p:cNvSpPr>
                <a:spLocks noChangeShapeType="1"/>
              </p:cNvSpPr>
              <p:nvPr userDrawn="1"/>
            </p:nvSpPr>
            <p:spPr bwMode="gray">
              <a:xfrm>
                <a:off x="1219109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3" name="Line 51">
                <a:extLst>
                  <a:ext uri="{FF2B5EF4-FFF2-40B4-BE49-F238E27FC236}">
                    <a16:creationId xmlns:a16="http://schemas.microsoft.com/office/drawing/2014/main" id="{AE996123-6FA1-48D0-A786-D97C7B408F9F}"/>
                  </a:ext>
                </a:extLst>
              </p:cNvPr>
              <p:cNvSpPr>
                <a:spLocks noChangeShapeType="1"/>
              </p:cNvSpPr>
              <p:nvPr userDrawn="1"/>
            </p:nvSpPr>
            <p:spPr bwMode="gray">
              <a:xfrm>
                <a:off x="1233397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4" name="Line 52">
                <a:extLst>
                  <a:ext uri="{FF2B5EF4-FFF2-40B4-BE49-F238E27FC236}">
                    <a16:creationId xmlns:a16="http://schemas.microsoft.com/office/drawing/2014/main" id="{263FB9FF-8846-4415-A3E6-EB6000194D6E}"/>
                  </a:ext>
                </a:extLst>
              </p:cNvPr>
              <p:cNvSpPr>
                <a:spLocks noChangeShapeType="1"/>
              </p:cNvSpPr>
              <p:nvPr userDrawn="1"/>
            </p:nvSpPr>
            <p:spPr bwMode="gray">
              <a:xfrm>
                <a:off x="124784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5" name="Line 53">
                <a:extLst>
                  <a:ext uri="{FF2B5EF4-FFF2-40B4-BE49-F238E27FC236}">
                    <a16:creationId xmlns:a16="http://schemas.microsoft.com/office/drawing/2014/main" id="{C2B51688-6BCE-4A41-8C20-DE67B9F15BD3}"/>
                  </a:ext>
                </a:extLst>
              </p:cNvPr>
              <p:cNvSpPr>
                <a:spLocks noChangeShapeType="1"/>
              </p:cNvSpPr>
              <p:nvPr userDrawn="1"/>
            </p:nvSpPr>
            <p:spPr bwMode="gray">
              <a:xfrm>
                <a:off x="126228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6" name="Line 54">
                <a:extLst>
                  <a:ext uri="{FF2B5EF4-FFF2-40B4-BE49-F238E27FC236}">
                    <a16:creationId xmlns:a16="http://schemas.microsoft.com/office/drawing/2014/main" id="{9205D42C-1112-477B-8A91-B4239FC205F2}"/>
                  </a:ext>
                </a:extLst>
              </p:cNvPr>
              <p:cNvSpPr>
                <a:spLocks noChangeShapeType="1"/>
              </p:cNvSpPr>
              <p:nvPr userDrawn="1"/>
            </p:nvSpPr>
            <p:spPr bwMode="gray">
              <a:xfrm>
                <a:off x="127673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7" name="Line 55">
                <a:extLst>
                  <a:ext uri="{FF2B5EF4-FFF2-40B4-BE49-F238E27FC236}">
                    <a16:creationId xmlns:a16="http://schemas.microsoft.com/office/drawing/2014/main" id="{2A789016-678C-4809-BC09-CA7392A4EEBC}"/>
                  </a:ext>
                </a:extLst>
              </p:cNvPr>
              <p:cNvSpPr>
                <a:spLocks noChangeShapeType="1"/>
              </p:cNvSpPr>
              <p:nvPr userDrawn="1"/>
            </p:nvSpPr>
            <p:spPr bwMode="gray">
              <a:xfrm>
                <a:off x="129102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8" name="Line 56">
                <a:extLst>
                  <a:ext uri="{FF2B5EF4-FFF2-40B4-BE49-F238E27FC236}">
                    <a16:creationId xmlns:a16="http://schemas.microsoft.com/office/drawing/2014/main" id="{C600F65D-44F6-4919-BAEC-EA99E1726B37}"/>
                  </a:ext>
                </a:extLst>
              </p:cNvPr>
              <p:cNvSpPr>
                <a:spLocks noChangeShapeType="1"/>
              </p:cNvSpPr>
              <p:nvPr userDrawn="1"/>
            </p:nvSpPr>
            <p:spPr bwMode="gray">
              <a:xfrm>
                <a:off x="130546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9" name="Line 57">
                <a:extLst>
                  <a:ext uri="{FF2B5EF4-FFF2-40B4-BE49-F238E27FC236}">
                    <a16:creationId xmlns:a16="http://schemas.microsoft.com/office/drawing/2014/main" id="{9339914B-46EA-49F6-9A81-327E39B16E8C}"/>
                  </a:ext>
                </a:extLst>
              </p:cNvPr>
              <p:cNvSpPr>
                <a:spLocks noChangeShapeType="1"/>
              </p:cNvSpPr>
              <p:nvPr userDrawn="1"/>
            </p:nvSpPr>
            <p:spPr bwMode="gray">
              <a:xfrm>
                <a:off x="131991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0" name="Line 58">
                <a:extLst>
                  <a:ext uri="{FF2B5EF4-FFF2-40B4-BE49-F238E27FC236}">
                    <a16:creationId xmlns:a16="http://schemas.microsoft.com/office/drawing/2014/main" id="{2EE6DF56-95AF-4FF8-B837-EB5D6BB75B3B}"/>
                  </a:ext>
                </a:extLst>
              </p:cNvPr>
              <p:cNvSpPr>
                <a:spLocks noChangeShapeType="1"/>
              </p:cNvSpPr>
              <p:nvPr userDrawn="1"/>
            </p:nvSpPr>
            <p:spPr bwMode="gray">
              <a:xfrm>
                <a:off x="133420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1" name="Line 59">
                <a:extLst>
                  <a:ext uri="{FF2B5EF4-FFF2-40B4-BE49-F238E27FC236}">
                    <a16:creationId xmlns:a16="http://schemas.microsoft.com/office/drawing/2014/main" id="{09D291F1-A0C9-41AA-9D16-A607F0644EA7}"/>
                  </a:ext>
                </a:extLst>
              </p:cNvPr>
              <p:cNvSpPr>
                <a:spLocks noChangeShapeType="1"/>
              </p:cNvSpPr>
              <p:nvPr userDrawn="1"/>
            </p:nvSpPr>
            <p:spPr bwMode="gray">
              <a:xfrm>
                <a:off x="134864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2" name="Line 60">
                <a:extLst>
                  <a:ext uri="{FF2B5EF4-FFF2-40B4-BE49-F238E27FC236}">
                    <a16:creationId xmlns:a16="http://schemas.microsoft.com/office/drawing/2014/main" id="{6394238F-1A7A-45B1-9D3D-86C7D4E7C756}"/>
                  </a:ext>
                </a:extLst>
              </p:cNvPr>
              <p:cNvSpPr>
                <a:spLocks noChangeShapeType="1"/>
              </p:cNvSpPr>
              <p:nvPr userDrawn="1"/>
            </p:nvSpPr>
            <p:spPr bwMode="gray">
              <a:xfrm>
                <a:off x="136309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3" name="Line 61">
                <a:extLst>
                  <a:ext uri="{FF2B5EF4-FFF2-40B4-BE49-F238E27FC236}">
                    <a16:creationId xmlns:a16="http://schemas.microsoft.com/office/drawing/2014/main" id="{D1916D83-A0B0-49A7-A9D8-8EC9CB0035ED}"/>
                  </a:ext>
                </a:extLst>
              </p:cNvPr>
              <p:cNvSpPr>
                <a:spLocks noChangeShapeType="1"/>
              </p:cNvSpPr>
              <p:nvPr userDrawn="1"/>
            </p:nvSpPr>
            <p:spPr bwMode="gray">
              <a:xfrm>
                <a:off x="137754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4" name="Line 62">
                <a:extLst>
                  <a:ext uri="{FF2B5EF4-FFF2-40B4-BE49-F238E27FC236}">
                    <a16:creationId xmlns:a16="http://schemas.microsoft.com/office/drawing/2014/main" id="{8C636993-EDE9-46D5-9E9E-0BE0E7AA2ABE}"/>
                  </a:ext>
                </a:extLst>
              </p:cNvPr>
              <p:cNvSpPr>
                <a:spLocks noChangeShapeType="1"/>
              </p:cNvSpPr>
              <p:nvPr userDrawn="1"/>
            </p:nvSpPr>
            <p:spPr bwMode="gray">
              <a:xfrm>
                <a:off x="139182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5" name="Line 63">
                <a:extLst>
                  <a:ext uri="{FF2B5EF4-FFF2-40B4-BE49-F238E27FC236}">
                    <a16:creationId xmlns:a16="http://schemas.microsoft.com/office/drawing/2014/main" id="{22EEC9BA-30AB-45A7-B8B5-4C9F3C16C63B}"/>
                  </a:ext>
                </a:extLst>
              </p:cNvPr>
              <p:cNvSpPr>
                <a:spLocks noChangeShapeType="1"/>
              </p:cNvSpPr>
              <p:nvPr userDrawn="1"/>
            </p:nvSpPr>
            <p:spPr bwMode="gray">
              <a:xfrm>
                <a:off x="140627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6" name="Line 64">
                <a:extLst>
                  <a:ext uri="{FF2B5EF4-FFF2-40B4-BE49-F238E27FC236}">
                    <a16:creationId xmlns:a16="http://schemas.microsoft.com/office/drawing/2014/main" id="{E7CBDE32-433F-41B9-B610-963F232BD971}"/>
                  </a:ext>
                </a:extLst>
              </p:cNvPr>
              <p:cNvSpPr>
                <a:spLocks noChangeShapeType="1"/>
              </p:cNvSpPr>
              <p:nvPr userDrawn="1"/>
            </p:nvSpPr>
            <p:spPr bwMode="gray">
              <a:xfrm>
                <a:off x="142072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7" name="Line 65">
                <a:extLst>
                  <a:ext uri="{FF2B5EF4-FFF2-40B4-BE49-F238E27FC236}">
                    <a16:creationId xmlns:a16="http://schemas.microsoft.com/office/drawing/2014/main" id="{5994098F-1AFE-4862-ABBF-39AA8914CAD3}"/>
                  </a:ext>
                </a:extLst>
              </p:cNvPr>
              <p:cNvSpPr>
                <a:spLocks noChangeShapeType="1"/>
              </p:cNvSpPr>
              <p:nvPr userDrawn="1"/>
            </p:nvSpPr>
            <p:spPr bwMode="gray">
              <a:xfrm>
                <a:off x="1435168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8" name="Line 66">
                <a:extLst>
                  <a:ext uri="{FF2B5EF4-FFF2-40B4-BE49-F238E27FC236}">
                    <a16:creationId xmlns:a16="http://schemas.microsoft.com/office/drawing/2014/main" id="{8BB6B30C-6D71-45D6-AC34-168E487732A9}"/>
                  </a:ext>
                </a:extLst>
              </p:cNvPr>
              <p:cNvSpPr>
                <a:spLocks noChangeShapeType="1"/>
              </p:cNvSpPr>
              <p:nvPr userDrawn="1"/>
            </p:nvSpPr>
            <p:spPr bwMode="gray">
              <a:xfrm>
                <a:off x="144945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9" name="Line 67">
                <a:extLst>
                  <a:ext uri="{FF2B5EF4-FFF2-40B4-BE49-F238E27FC236}">
                    <a16:creationId xmlns:a16="http://schemas.microsoft.com/office/drawing/2014/main" id="{FB7721AC-3E19-4CCC-A066-3452E648F5FD}"/>
                  </a:ext>
                </a:extLst>
              </p:cNvPr>
              <p:cNvSpPr>
                <a:spLocks noChangeShapeType="1"/>
              </p:cNvSpPr>
              <p:nvPr userDrawn="1"/>
            </p:nvSpPr>
            <p:spPr bwMode="gray">
              <a:xfrm>
                <a:off x="146390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0" name="Line 68">
                <a:extLst>
                  <a:ext uri="{FF2B5EF4-FFF2-40B4-BE49-F238E27FC236}">
                    <a16:creationId xmlns:a16="http://schemas.microsoft.com/office/drawing/2014/main" id="{11580656-DB76-4604-8EBC-130279E79A39}"/>
                  </a:ext>
                </a:extLst>
              </p:cNvPr>
              <p:cNvSpPr>
                <a:spLocks noChangeShapeType="1"/>
              </p:cNvSpPr>
              <p:nvPr userDrawn="1"/>
            </p:nvSpPr>
            <p:spPr bwMode="gray">
              <a:xfrm>
                <a:off x="1478348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1" name="Line 69">
                <a:extLst>
                  <a:ext uri="{FF2B5EF4-FFF2-40B4-BE49-F238E27FC236}">
                    <a16:creationId xmlns:a16="http://schemas.microsoft.com/office/drawing/2014/main" id="{365F6D76-8356-4DCC-B6B9-6652ABF66D38}"/>
                  </a:ext>
                </a:extLst>
              </p:cNvPr>
              <p:cNvSpPr>
                <a:spLocks noChangeShapeType="1"/>
              </p:cNvSpPr>
              <p:nvPr userDrawn="1"/>
            </p:nvSpPr>
            <p:spPr bwMode="gray">
              <a:xfrm>
                <a:off x="149263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2" name="Line 70">
                <a:extLst>
                  <a:ext uri="{FF2B5EF4-FFF2-40B4-BE49-F238E27FC236}">
                    <a16:creationId xmlns:a16="http://schemas.microsoft.com/office/drawing/2014/main" id="{ADD76D3D-82CB-4597-A0FF-81C79FE8B186}"/>
                  </a:ext>
                </a:extLst>
              </p:cNvPr>
              <p:cNvSpPr>
                <a:spLocks noChangeShapeType="1"/>
              </p:cNvSpPr>
              <p:nvPr userDrawn="1"/>
            </p:nvSpPr>
            <p:spPr bwMode="gray">
              <a:xfrm>
                <a:off x="152136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3" name="Line 71">
                <a:extLst>
                  <a:ext uri="{FF2B5EF4-FFF2-40B4-BE49-F238E27FC236}">
                    <a16:creationId xmlns:a16="http://schemas.microsoft.com/office/drawing/2014/main" id="{FC2EB150-BFC1-464C-9C71-01C5B188291C}"/>
                  </a:ext>
                </a:extLst>
              </p:cNvPr>
              <p:cNvSpPr>
                <a:spLocks noChangeShapeType="1"/>
              </p:cNvSpPr>
              <p:nvPr userDrawn="1"/>
            </p:nvSpPr>
            <p:spPr bwMode="gray">
              <a:xfrm>
                <a:off x="1535657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4" name="Line 72">
                <a:extLst>
                  <a:ext uri="{FF2B5EF4-FFF2-40B4-BE49-F238E27FC236}">
                    <a16:creationId xmlns:a16="http://schemas.microsoft.com/office/drawing/2014/main" id="{CA3883E4-479B-4019-9282-626EEA23D65D}"/>
                  </a:ext>
                </a:extLst>
              </p:cNvPr>
              <p:cNvSpPr>
                <a:spLocks noChangeShapeType="1"/>
              </p:cNvSpPr>
              <p:nvPr userDrawn="1"/>
            </p:nvSpPr>
            <p:spPr bwMode="gray">
              <a:xfrm>
                <a:off x="155010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5" name="Line 73">
                <a:extLst>
                  <a:ext uri="{FF2B5EF4-FFF2-40B4-BE49-F238E27FC236}">
                    <a16:creationId xmlns:a16="http://schemas.microsoft.com/office/drawing/2014/main" id="{CF18E332-AFBF-4D5D-B6BE-D7FF32176B8C}"/>
                  </a:ext>
                </a:extLst>
              </p:cNvPr>
              <p:cNvSpPr>
                <a:spLocks noChangeShapeType="1"/>
              </p:cNvSpPr>
              <p:nvPr userDrawn="1"/>
            </p:nvSpPr>
            <p:spPr bwMode="gray">
              <a:xfrm>
                <a:off x="156454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6" name="Line 74">
                <a:extLst>
                  <a:ext uri="{FF2B5EF4-FFF2-40B4-BE49-F238E27FC236}">
                    <a16:creationId xmlns:a16="http://schemas.microsoft.com/office/drawing/2014/main" id="{FA5E7B44-46A0-4FDA-84BB-1AC0BFBD6385}"/>
                  </a:ext>
                </a:extLst>
              </p:cNvPr>
              <p:cNvSpPr>
                <a:spLocks noChangeShapeType="1"/>
              </p:cNvSpPr>
              <p:nvPr userDrawn="1"/>
            </p:nvSpPr>
            <p:spPr bwMode="gray">
              <a:xfrm>
                <a:off x="1578837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7" name="Line 75">
                <a:extLst>
                  <a:ext uri="{FF2B5EF4-FFF2-40B4-BE49-F238E27FC236}">
                    <a16:creationId xmlns:a16="http://schemas.microsoft.com/office/drawing/2014/main" id="{C8BB51BE-0510-4374-8F45-773DDABFF375}"/>
                  </a:ext>
                </a:extLst>
              </p:cNvPr>
              <p:cNvSpPr>
                <a:spLocks noChangeShapeType="1"/>
              </p:cNvSpPr>
              <p:nvPr userDrawn="1"/>
            </p:nvSpPr>
            <p:spPr bwMode="gray">
              <a:xfrm>
                <a:off x="159328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8" name="Line 76">
                <a:extLst>
                  <a:ext uri="{FF2B5EF4-FFF2-40B4-BE49-F238E27FC236}">
                    <a16:creationId xmlns:a16="http://schemas.microsoft.com/office/drawing/2014/main" id="{06E68E9E-15F5-4E69-A286-80BAD67FC299}"/>
                  </a:ext>
                </a:extLst>
              </p:cNvPr>
              <p:cNvSpPr>
                <a:spLocks noChangeShapeType="1"/>
              </p:cNvSpPr>
              <p:nvPr userDrawn="1"/>
            </p:nvSpPr>
            <p:spPr bwMode="gray">
              <a:xfrm>
                <a:off x="160772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9" name="Line 77">
                <a:extLst>
                  <a:ext uri="{FF2B5EF4-FFF2-40B4-BE49-F238E27FC236}">
                    <a16:creationId xmlns:a16="http://schemas.microsoft.com/office/drawing/2014/main" id="{39CA4E6D-49F3-4EFC-B79B-4EAB5D9D635B}"/>
                  </a:ext>
                </a:extLst>
              </p:cNvPr>
              <p:cNvSpPr>
                <a:spLocks noChangeShapeType="1"/>
              </p:cNvSpPr>
              <p:nvPr userDrawn="1"/>
            </p:nvSpPr>
            <p:spPr bwMode="gray">
              <a:xfrm>
                <a:off x="162217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0" name="Line 78">
                <a:extLst>
                  <a:ext uri="{FF2B5EF4-FFF2-40B4-BE49-F238E27FC236}">
                    <a16:creationId xmlns:a16="http://schemas.microsoft.com/office/drawing/2014/main" id="{752214A0-4678-4BD1-A563-673F137B399D}"/>
                  </a:ext>
                </a:extLst>
              </p:cNvPr>
              <p:cNvSpPr>
                <a:spLocks noChangeShapeType="1"/>
              </p:cNvSpPr>
              <p:nvPr userDrawn="1"/>
            </p:nvSpPr>
            <p:spPr bwMode="gray">
              <a:xfrm>
                <a:off x="163646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1" name="Line 79">
                <a:extLst>
                  <a:ext uri="{FF2B5EF4-FFF2-40B4-BE49-F238E27FC236}">
                    <a16:creationId xmlns:a16="http://schemas.microsoft.com/office/drawing/2014/main" id="{AD2BA551-E21F-4F61-A79F-427A2F4A1269}"/>
                  </a:ext>
                </a:extLst>
              </p:cNvPr>
              <p:cNvSpPr>
                <a:spLocks noChangeShapeType="1"/>
              </p:cNvSpPr>
              <p:nvPr userDrawn="1"/>
            </p:nvSpPr>
            <p:spPr bwMode="gray">
              <a:xfrm>
                <a:off x="165090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2" name="Line 80">
                <a:extLst>
                  <a:ext uri="{FF2B5EF4-FFF2-40B4-BE49-F238E27FC236}">
                    <a16:creationId xmlns:a16="http://schemas.microsoft.com/office/drawing/2014/main" id="{F9847177-67BA-4D6A-AE97-A6157289E92C}"/>
                  </a:ext>
                </a:extLst>
              </p:cNvPr>
              <p:cNvSpPr>
                <a:spLocks noChangeShapeType="1"/>
              </p:cNvSpPr>
              <p:nvPr userDrawn="1"/>
            </p:nvSpPr>
            <p:spPr bwMode="gray">
              <a:xfrm>
                <a:off x="166535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3" name="Line 81">
                <a:extLst>
                  <a:ext uri="{FF2B5EF4-FFF2-40B4-BE49-F238E27FC236}">
                    <a16:creationId xmlns:a16="http://schemas.microsoft.com/office/drawing/2014/main" id="{3503A055-CE42-461A-AD7E-8BD16E17014E}"/>
                  </a:ext>
                </a:extLst>
              </p:cNvPr>
              <p:cNvSpPr>
                <a:spLocks noChangeShapeType="1"/>
              </p:cNvSpPr>
              <p:nvPr userDrawn="1"/>
            </p:nvSpPr>
            <p:spPr bwMode="gray">
              <a:xfrm>
                <a:off x="167980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4" name="Line 82">
                <a:extLst>
                  <a:ext uri="{FF2B5EF4-FFF2-40B4-BE49-F238E27FC236}">
                    <a16:creationId xmlns:a16="http://schemas.microsoft.com/office/drawing/2014/main" id="{2B126CC5-42AD-4F7A-8474-5C354B418721}"/>
                  </a:ext>
                </a:extLst>
              </p:cNvPr>
              <p:cNvSpPr>
                <a:spLocks noChangeShapeType="1"/>
              </p:cNvSpPr>
              <p:nvPr userDrawn="1"/>
            </p:nvSpPr>
            <p:spPr bwMode="gray">
              <a:xfrm>
                <a:off x="169408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5" name="Line 83">
                <a:extLst>
                  <a:ext uri="{FF2B5EF4-FFF2-40B4-BE49-F238E27FC236}">
                    <a16:creationId xmlns:a16="http://schemas.microsoft.com/office/drawing/2014/main" id="{262B3624-46B5-4256-A8BF-E5A640ABB273}"/>
                  </a:ext>
                </a:extLst>
              </p:cNvPr>
              <p:cNvSpPr>
                <a:spLocks noChangeShapeType="1"/>
              </p:cNvSpPr>
              <p:nvPr userDrawn="1"/>
            </p:nvSpPr>
            <p:spPr bwMode="gray">
              <a:xfrm>
                <a:off x="170853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6" name="Line 84">
                <a:extLst>
                  <a:ext uri="{FF2B5EF4-FFF2-40B4-BE49-F238E27FC236}">
                    <a16:creationId xmlns:a16="http://schemas.microsoft.com/office/drawing/2014/main" id="{DD9A419A-51D8-4C93-B754-2B66CD0BBB75}"/>
                  </a:ext>
                </a:extLst>
              </p:cNvPr>
              <p:cNvSpPr>
                <a:spLocks noChangeShapeType="1"/>
              </p:cNvSpPr>
              <p:nvPr userDrawn="1"/>
            </p:nvSpPr>
            <p:spPr bwMode="gray">
              <a:xfrm>
                <a:off x="172298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7" name="Line 85">
                <a:extLst>
                  <a:ext uri="{FF2B5EF4-FFF2-40B4-BE49-F238E27FC236}">
                    <a16:creationId xmlns:a16="http://schemas.microsoft.com/office/drawing/2014/main" id="{DBF8FC70-6A3B-4EA5-971F-551E06AC4F0C}"/>
                  </a:ext>
                </a:extLst>
              </p:cNvPr>
              <p:cNvSpPr>
                <a:spLocks noChangeShapeType="1"/>
              </p:cNvSpPr>
              <p:nvPr userDrawn="1"/>
            </p:nvSpPr>
            <p:spPr bwMode="gray">
              <a:xfrm>
                <a:off x="173726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8" name="Line 86">
                <a:extLst>
                  <a:ext uri="{FF2B5EF4-FFF2-40B4-BE49-F238E27FC236}">
                    <a16:creationId xmlns:a16="http://schemas.microsoft.com/office/drawing/2014/main" id="{314850FE-7F98-4CD5-B467-7D50C5C99603}"/>
                  </a:ext>
                </a:extLst>
              </p:cNvPr>
              <p:cNvSpPr>
                <a:spLocks noChangeShapeType="1"/>
              </p:cNvSpPr>
              <p:nvPr userDrawn="1"/>
            </p:nvSpPr>
            <p:spPr bwMode="gray">
              <a:xfrm>
                <a:off x="175171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9" name="Line 87">
                <a:extLst>
                  <a:ext uri="{FF2B5EF4-FFF2-40B4-BE49-F238E27FC236}">
                    <a16:creationId xmlns:a16="http://schemas.microsoft.com/office/drawing/2014/main" id="{E82D31C6-1C13-4481-9D86-7D466D82DD7D}"/>
                  </a:ext>
                </a:extLst>
              </p:cNvPr>
              <p:cNvSpPr>
                <a:spLocks noChangeShapeType="1"/>
              </p:cNvSpPr>
              <p:nvPr userDrawn="1"/>
            </p:nvSpPr>
            <p:spPr bwMode="gray">
              <a:xfrm>
                <a:off x="176616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0" name="Line 88">
                <a:extLst>
                  <a:ext uri="{FF2B5EF4-FFF2-40B4-BE49-F238E27FC236}">
                    <a16:creationId xmlns:a16="http://schemas.microsoft.com/office/drawing/2014/main" id="{AFECA4A0-85BE-4690-B5D3-79B515E23DB5}"/>
                  </a:ext>
                </a:extLst>
              </p:cNvPr>
              <p:cNvSpPr>
                <a:spLocks noChangeShapeType="1"/>
              </p:cNvSpPr>
              <p:nvPr userDrawn="1"/>
            </p:nvSpPr>
            <p:spPr bwMode="gray">
              <a:xfrm>
                <a:off x="178060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1" name="Line 89">
                <a:extLst>
                  <a:ext uri="{FF2B5EF4-FFF2-40B4-BE49-F238E27FC236}">
                    <a16:creationId xmlns:a16="http://schemas.microsoft.com/office/drawing/2014/main" id="{84DC021D-9E0D-4481-A58A-7C71482927E4}"/>
                  </a:ext>
                </a:extLst>
              </p:cNvPr>
              <p:cNvSpPr>
                <a:spLocks noChangeShapeType="1"/>
              </p:cNvSpPr>
              <p:nvPr userDrawn="1"/>
            </p:nvSpPr>
            <p:spPr bwMode="gray">
              <a:xfrm>
                <a:off x="179489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2" name="Line 90">
                <a:extLst>
                  <a:ext uri="{FF2B5EF4-FFF2-40B4-BE49-F238E27FC236}">
                    <a16:creationId xmlns:a16="http://schemas.microsoft.com/office/drawing/2014/main" id="{3C3FE027-9132-4D7D-8FAE-4A2F17DF8395}"/>
                  </a:ext>
                </a:extLst>
              </p:cNvPr>
              <p:cNvSpPr>
                <a:spLocks noChangeShapeType="1"/>
              </p:cNvSpPr>
              <p:nvPr userDrawn="1"/>
            </p:nvSpPr>
            <p:spPr bwMode="gray">
              <a:xfrm>
                <a:off x="180934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3" name="Line 91">
                <a:extLst>
                  <a:ext uri="{FF2B5EF4-FFF2-40B4-BE49-F238E27FC236}">
                    <a16:creationId xmlns:a16="http://schemas.microsoft.com/office/drawing/2014/main" id="{9528DB05-7D35-4AA1-9A73-DD514FF9F95A}"/>
                  </a:ext>
                </a:extLst>
              </p:cNvPr>
              <p:cNvSpPr>
                <a:spLocks noChangeShapeType="1"/>
              </p:cNvSpPr>
              <p:nvPr userDrawn="1"/>
            </p:nvSpPr>
            <p:spPr bwMode="gray">
              <a:xfrm>
                <a:off x="182378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4" name="Line 92">
                <a:extLst>
                  <a:ext uri="{FF2B5EF4-FFF2-40B4-BE49-F238E27FC236}">
                    <a16:creationId xmlns:a16="http://schemas.microsoft.com/office/drawing/2014/main" id="{B15807DC-6066-4511-A9EF-9A680746182B}"/>
                  </a:ext>
                </a:extLst>
              </p:cNvPr>
              <p:cNvSpPr>
                <a:spLocks noChangeShapeType="1"/>
              </p:cNvSpPr>
              <p:nvPr userDrawn="1"/>
            </p:nvSpPr>
            <p:spPr bwMode="gray">
              <a:xfrm>
                <a:off x="183807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5" name="Line 93">
                <a:extLst>
                  <a:ext uri="{FF2B5EF4-FFF2-40B4-BE49-F238E27FC236}">
                    <a16:creationId xmlns:a16="http://schemas.microsoft.com/office/drawing/2014/main" id="{92EC4D73-F7E5-4AD4-9A74-C7FF8818AD57}"/>
                  </a:ext>
                </a:extLst>
              </p:cNvPr>
              <p:cNvSpPr>
                <a:spLocks noChangeShapeType="1"/>
              </p:cNvSpPr>
              <p:nvPr userDrawn="1"/>
            </p:nvSpPr>
            <p:spPr bwMode="gray">
              <a:xfrm>
                <a:off x="185252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6" name="Line 94">
                <a:extLst>
                  <a:ext uri="{FF2B5EF4-FFF2-40B4-BE49-F238E27FC236}">
                    <a16:creationId xmlns:a16="http://schemas.microsoft.com/office/drawing/2014/main" id="{9E288066-B80C-4261-8046-6099C0CBE77A}"/>
                  </a:ext>
                </a:extLst>
              </p:cNvPr>
              <p:cNvSpPr>
                <a:spLocks noChangeShapeType="1"/>
              </p:cNvSpPr>
              <p:nvPr userDrawn="1"/>
            </p:nvSpPr>
            <p:spPr bwMode="gray">
              <a:xfrm>
                <a:off x="186696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7" name="Line 95">
                <a:extLst>
                  <a:ext uri="{FF2B5EF4-FFF2-40B4-BE49-F238E27FC236}">
                    <a16:creationId xmlns:a16="http://schemas.microsoft.com/office/drawing/2014/main" id="{D384B963-6BBA-46D2-8B62-17EC091BECE9}"/>
                  </a:ext>
                </a:extLst>
              </p:cNvPr>
              <p:cNvSpPr>
                <a:spLocks noChangeShapeType="1"/>
              </p:cNvSpPr>
              <p:nvPr userDrawn="1"/>
            </p:nvSpPr>
            <p:spPr bwMode="gray">
              <a:xfrm>
                <a:off x="188141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8" name="Line 96">
                <a:extLst>
                  <a:ext uri="{FF2B5EF4-FFF2-40B4-BE49-F238E27FC236}">
                    <a16:creationId xmlns:a16="http://schemas.microsoft.com/office/drawing/2014/main" id="{9B42DA35-A81E-4B7C-BE0C-CA3B445A50A9}"/>
                  </a:ext>
                </a:extLst>
              </p:cNvPr>
              <p:cNvSpPr>
                <a:spLocks noChangeShapeType="1"/>
              </p:cNvSpPr>
              <p:nvPr userDrawn="1"/>
            </p:nvSpPr>
            <p:spPr bwMode="gray">
              <a:xfrm>
                <a:off x="1895702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9" name="Line 97">
                <a:extLst>
                  <a:ext uri="{FF2B5EF4-FFF2-40B4-BE49-F238E27FC236}">
                    <a16:creationId xmlns:a16="http://schemas.microsoft.com/office/drawing/2014/main" id="{357535ED-9C14-4EA9-A49E-A4FB938BBF27}"/>
                  </a:ext>
                </a:extLst>
              </p:cNvPr>
              <p:cNvSpPr>
                <a:spLocks noChangeShapeType="1"/>
              </p:cNvSpPr>
              <p:nvPr userDrawn="1"/>
            </p:nvSpPr>
            <p:spPr bwMode="gray">
              <a:xfrm>
                <a:off x="191014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0" name="Line 98">
                <a:extLst>
                  <a:ext uri="{FF2B5EF4-FFF2-40B4-BE49-F238E27FC236}">
                    <a16:creationId xmlns:a16="http://schemas.microsoft.com/office/drawing/2014/main" id="{7863D764-C3A7-49FC-9BDE-D53291BD6F0B}"/>
                  </a:ext>
                </a:extLst>
              </p:cNvPr>
              <p:cNvSpPr>
                <a:spLocks noChangeShapeType="1"/>
              </p:cNvSpPr>
              <p:nvPr userDrawn="1"/>
            </p:nvSpPr>
            <p:spPr bwMode="gray">
              <a:xfrm>
                <a:off x="192459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1" name="Line 100">
                <a:extLst>
                  <a:ext uri="{FF2B5EF4-FFF2-40B4-BE49-F238E27FC236}">
                    <a16:creationId xmlns:a16="http://schemas.microsoft.com/office/drawing/2014/main" id="{07358152-EBD5-4E2E-8F23-EE37F3252924}"/>
                  </a:ext>
                </a:extLst>
              </p:cNvPr>
              <p:cNvSpPr>
                <a:spLocks noChangeShapeType="1"/>
              </p:cNvSpPr>
              <p:nvPr userDrawn="1"/>
            </p:nvSpPr>
            <p:spPr bwMode="gray">
              <a:xfrm>
                <a:off x="1939040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2" name="Line 99">
                <a:extLst>
                  <a:ext uri="{FF2B5EF4-FFF2-40B4-BE49-F238E27FC236}">
                    <a16:creationId xmlns:a16="http://schemas.microsoft.com/office/drawing/2014/main" id="{67B0E5DF-35EC-484A-B60F-9B043C08016E}"/>
                  </a:ext>
                </a:extLst>
              </p:cNvPr>
              <p:cNvSpPr>
                <a:spLocks noChangeShapeType="1"/>
              </p:cNvSpPr>
              <p:nvPr userDrawn="1"/>
            </p:nvSpPr>
            <p:spPr bwMode="gray">
              <a:xfrm>
                <a:off x="1953487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3" name="Line 99">
                <a:extLst>
                  <a:ext uri="{FF2B5EF4-FFF2-40B4-BE49-F238E27FC236}">
                    <a16:creationId xmlns:a16="http://schemas.microsoft.com/office/drawing/2014/main" id="{A395F0EA-9772-41F2-A44A-EAC0806F393D}"/>
                  </a:ext>
                </a:extLst>
              </p:cNvPr>
              <p:cNvSpPr>
                <a:spLocks noChangeShapeType="1"/>
              </p:cNvSpPr>
              <p:nvPr userDrawn="1"/>
            </p:nvSpPr>
            <p:spPr bwMode="gray">
              <a:xfrm>
                <a:off x="196777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4" name="Line 99">
                <a:extLst>
                  <a:ext uri="{FF2B5EF4-FFF2-40B4-BE49-F238E27FC236}">
                    <a16:creationId xmlns:a16="http://schemas.microsoft.com/office/drawing/2014/main" id="{47FEBCA0-3068-48BB-B4D4-8F9CF48CE737}"/>
                  </a:ext>
                </a:extLst>
              </p:cNvPr>
              <p:cNvSpPr>
                <a:spLocks noChangeShapeType="1"/>
              </p:cNvSpPr>
              <p:nvPr userDrawn="1"/>
            </p:nvSpPr>
            <p:spPr bwMode="gray">
              <a:xfrm>
                <a:off x="1982220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5" name="Line 70">
                <a:extLst>
                  <a:ext uri="{FF2B5EF4-FFF2-40B4-BE49-F238E27FC236}">
                    <a16:creationId xmlns:a16="http://schemas.microsoft.com/office/drawing/2014/main" id="{AF0CEA6D-EBF5-4F30-8B5D-7188CEEB9849}"/>
                  </a:ext>
                </a:extLst>
              </p:cNvPr>
              <p:cNvSpPr>
                <a:spLocks noChangeShapeType="1"/>
              </p:cNvSpPr>
              <p:nvPr userDrawn="1"/>
            </p:nvSpPr>
            <p:spPr bwMode="gray">
              <a:xfrm>
                <a:off x="150692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grpSp>
      </p:grpSp>
      <p:sp>
        <p:nvSpPr>
          <p:cNvPr id="2" name="Title Placeholder 1"/>
          <p:cNvSpPr>
            <a:spLocks noGrp="1"/>
          </p:cNvSpPr>
          <p:nvPr userDrawn="1">
            <p:ph type="title"/>
          </p:nvPr>
        </p:nvSpPr>
        <p:spPr bwMode="gray">
          <a:xfrm>
            <a:off x="237000" y="80628"/>
            <a:ext cx="9432000" cy="360000"/>
          </a:xfrm>
          <a:prstGeom prst="rect">
            <a:avLst/>
          </a:prstGeom>
        </p:spPr>
        <p:txBody>
          <a:bodyPr vert="horz" lIns="108000" tIns="36000" rIns="108000" bIns="36000" rtlCol="0" anchor="ctr" anchorCtr="0">
            <a:noAutofit/>
          </a:bodyPr>
          <a:lstStyle/>
          <a:p>
            <a:r>
              <a:rPr lang="ja-JP" altLang="en-US" dirty="0"/>
              <a:t>マスター タイトルの書式設定</a:t>
            </a:r>
            <a:endParaRPr lang="en-US" dirty="0"/>
          </a:p>
        </p:txBody>
      </p:sp>
      <p:sp>
        <p:nvSpPr>
          <p:cNvPr id="337" name="Text Placeholder 2">
            <a:extLst>
              <a:ext uri="{FF2B5EF4-FFF2-40B4-BE49-F238E27FC236}">
                <a16:creationId xmlns:a16="http://schemas.microsoft.com/office/drawing/2014/main" id="{A3A63E08-AB78-489B-80DD-02C8B545B61C}"/>
              </a:ext>
            </a:extLst>
          </p:cNvPr>
          <p:cNvSpPr>
            <a:spLocks noGrp="1"/>
          </p:cNvSpPr>
          <p:nvPr userDrawn="1">
            <p:ph type="body" idx="1"/>
          </p:nvPr>
        </p:nvSpPr>
        <p:spPr bwMode="gray">
          <a:xfrm>
            <a:off x="237000" y="526459"/>
            <a:ext cx="9432000" cy="576000"/>
          </a:xfrm>
          <a:prstGeom prst="rect">
            <a:avLst/>
          </a:prstGeom>
        </p:spPr>
        <p:txBody>
          <a:bodyPr vert="horz" lIns="108000" tIns="0" rIns="108000" bIns="0" rtlCol="0">
            <a:noAutofit/>
          </a:bodyPr>
          <a:lstStyle/>
          <a:p>
            <a:pPr lvl="0"/>
            <a:r>
              <a:rPr lang="ja-JP" altLang="en-US" dirty="0"/>
              <a:t>マスター テキストの書式設定</a:t>
            </a:r>
          </a:p>
          <a:p>
            <a:pPr lvl="0"/>
            <a:r>
              <a:rPr lang="ja-JP" altLang="en-US" dirty="0"/>
              <a:t>第 </a:t>
            </a:r>
            <a:r>
              <a:rPr lang="en-US" altLang="ja-JP" dirty="0"/>
              <a:t>2 </a:t>
            </a:r>
            <a:r>
              <a:rPr lang="ja-JP" altLang="en-US" dirty="0"/>
              <a:t>レベル</a:t>
            </a:r>
            <a:endParaRPr lang="en-US" dirty="0"/>
          </a:p>
        </p:txBody>
      </p:sp>
      <p:sp>
        <p:nvSpPr>
          <p:cNvPr id="3" name="テキスト ボックス 2">
            <a:extLst>
              <a:ext uri="{FF2B5EF4-FFF2-40B4-BE49-F238E27FC236}">
                <a16:creationId xmlns:a16="http://schemas.microsoft.com/office/drawing/2014/main" id="{CE302BD5-C2FD-45C5-B604-D9950CC975B2}"/>
              </a:ext>
            </a:extLst>
          </p:cNvPr>
          <p:cNvSpPr txBox="1"/>
          <p:nvPr userDrawn="1"/>
        </p:nvSpPr>
        <p:spPr>
          <a:xfrm>
            <a:off x="633411" y="6561348"/>
            <a:ext cx="8639178" cy="296652"/>
          </a:xfrm>
          <a:prstGeom prst="rect">
            <a:avLst/>
          </a:prstGeom>
          <a:noFill/>
        </p:spPr>
        <p:txBody>
          <a:bodyPr wrap="square" lIns="72000" tIns="36000" rIns="72000" bIns="36000" rtlCol="0" anchor="ctr" anchorCtr="0">
            <a:noAutofit/>
          </a:bodyPr>
          <a:lstStyle/>
          <a:p>
            <a:pPr marL="0" marR="0" indent="0" algn="ctr" defTabSz="914400" eaLnBrk="1" fontAlgn="auto" latinLnBrk="0" hangingPunct="1">
              <a:spcBef>
                <a:spcPts val="0"/>
              </a:spcBef>
              <a:buClrTx/>
              <a:buSzTx/>
              <a:buFontTx/>
              <a:buNone/>
              <a:tabLst/>
            </a:pPr>
            <a:r>
              <a:rPr kumimoji="1" lang="ja-JP" altLang="en-US" sz="1000" kern="0" dirty="0">
                <a:solidFill>
                  <a:schemeClr val="bg1">
                    <a:lumMod val="50000"/>
                  </a:schemeClr>
                </a:solidFill>
                <a:latin typeface="+mn-ea"/>
                <a:cs typeface="メイリオ" panose="020B0604030504040204" pitchFamily="50" charset="-128"/>
              </a:rPr>
              <a:t>経済産業省「令和６年度ヘルスケア産業基盤高度化推進事業（地域におけるヘルスケア産業推進事業）」</a:t>
            </a:r>
            <a:endParaRPr kumimoji="1" lang="en-US" altLang="ja-JP" sz="1000" kern="0" dirty="0">
              <a:solidFill>
                <a:schemeClr val="bg1">
                  <a:lumMod val="50000"/>
                </a:schemeClr>
              </a:solidFill>
              <a:latin typeface="+mn-ea"/>
              <a:cs typeface="メイリオ" panose="020B0604030504040204" pitchFamily="50" charset="-128"/>
            </a:endParaRPr>
          </a:p>
          <a:p>
            <a:pPr marL="0" marR="0" indent="0" algn="ctr" defTabSz="914400" eaLnBrk="1" fontAlgn="auto" latinLnBrk="0" hangingPunct="1">
              <a:spcBef>
                <a:spcPts val="0"/>
              </a:spcBef>
              <a:buClrTx/>
              <a:buSzTx/>
              <a:buFontTx/>
              <a:buNone/>
              <a:tabLst/>
            </a:pPr>
            <a:r>
              <a:rPr kumimoji="1" lang="ja-JP" altLang="en-US" sz="1000" kern="0" dirty="0">
                <a:solidFill>
                  <a:schemeClr val="bg1">
                    <a:lumMod val="50000"/>
                  </a:schemeClr>
                </a:solidFill>
                <a:latin typeface="+mn-ea"/>
                <a:cs typeface="メイリオ" panose="020B0604030504040204" pitchFamily="50" charset="-128"/>
              </a:rPr>
              <a:t>様式</a:t>
            </a:r>
            <a:r>
              <a:rPr kumimoji="1" lang="ja-JP" altLang="en-US" sz="1000" kern="0">
                <a:solidFill>
                  <a:schemeClr val="bg1">
                    <a:lumMod val="50000"/>
                  </a:schemeClr>
                </a:solidFill>
                <a:latin typeface="+mn-ea"/>
                <a:cs typeface="メイリオ" panose="020B0604030504040204" pitchFamily="50" charset="-128"/>
              </a:rPr>
              <a:t>２　当事者参画型</a:t>
            </a:r>
            <a:r>
              <a:rPr kumimoji="1" lang="ja-JP" altLang="en-US" sz="1000" kern="0" dirty="0">
                <a:solidFill>
                  <a:schemeClr val="bg1">
                    <a:lumMod val="50000"/>
                  </a:schemeClr>
                </a:solidFill>
                <a:latin typeface="+mn-ea"/>
                <a:cs typeface="メイリオ" panose="020B0604030504040204" pitchFamily="50" charset="-128"/>
              </a:rPr>
              <a:t>開発実践企業　提案書</a:t>
            </a:r>
          </a:p>
        </p:txBody>
      </p:sp>
    </p:spTree>
    <p:extLst>
      <p:ext uri="{BB962C8B-B14F-4D97-AF65-F5344CB8AC3E}">
        <p14:creationId xmlns:p14="http://schemas.microsoft.com/office/powerpoint/2010/main" val="1123442470"/>
      </p:ext>
    </p:extLst>
  </p:cSld>
  <p:clrMap bg1="lt1" tx1="dk1" bg2="lt2" tx2="dk2" accent1="accent1" accent2="accent2" accent3="accent3" accent4="accent4" accent5="accent5" accent6="accent6" hlink="hlink" folHlink="folHlink"/>
  <p:sldLayoutIdLst>
    <p:sldLayoutId id="2147483669" r:id="rId1"/>
    <p:sldLayoutId id="2147483666" r:id="rId2"/>
    <p:sldLayoutId id="2147483667" r:id="rId3"/>
  </p:sldLayoutIdLst>
  <p:hf sldNum="0" hdr="0" dt="0"/>
  <p:txStyles>
    <p:titleStyle>
      <a:lvl1pPr algn="l" defTabSz="914400" rtl="0" eaLnBrk="1" latinLnBrk="0" hangingPunct="1">
        <a:lnSpc>
          <a:spcPct val="90000"/>
        </a:lnSpc>
        <a:spcBef>
          <a:spcPct val="0"/>
        </a:spcBef>
        <a:buNone/>
        <a:defRPr kumimoji="1"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kumimoji="1" sz="1800" kern="1200">
          <a:solidFill>
            <a:schemeClr val="tx1"/>
          </a:solidFill>
          <a:latin typeface="+mn-lt"/>
          <a:ea typeface="+mn-ea"/>
          <a:cs typeface="+mn-cs"/>
        </a:defRPr>
      </a:lvl1pPr>
      <a:lvl2pPr marL="452438" indent="-273050" algn="l" defTabSz="914400" rtl="0" eaLnBrk="1" latinLnBrk="0" hangingPunct="1">
        <a:lnSpc>
          <a:spcPct val="90000"/>
        </a:lnSpc>
        <a:spcBef>
          <a:spcPts val="500"/>
        </a:spcBef>
        <a:buFont typeface="Meiryo UI" panose="020B0604030504040204" pitchFamily="50" charset="-128"/>
        <a:buChar char="—"/>
        <a:defRPr kumimoji="1"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39" userDrawn="1">
          <p15:clr>
            <a:srgbClr val="F26B43"/>
          </p15:clr>
        </p15:guide>
        <p15:guide id="2" pos="3120" userDrawn="1">
          <p15:clr>
            <a:srgbClr val="F26B43"/>
          </p15:clr>
        </p15:guide>
        <p15:guide id="5" orient="horz" pos="640" userDrawn="1">
          <p15:clr>
            <a:srgbClr val="F26B43"/>
          </p15:clr>
        </p15:guide>
        <p15:guide id="6" orient="horz" pos="1003" userDrawn="1">
          <p15:clr>
            <a:srgbClr val="F26B43"/>
          </p15:clr>
        </p15:guide>
        <p15:guide id="7" orient="horz" pos="3974" userDrawn="1">
          <p15:clr>
            <a:srgbClr val="F26B43"/>
          </p15:clr>
        </p15:guide>
        <p15:guide id="9" pos="217" userDrawn="1">
          <p15:clr>
            <a:srgbClr val="F26B43"/>
          </p15:clr>
        </p15:guide>
        <p15:guide id="10" pos="6023" userDrawn="1">
          <p15:clr>
            <a:srgbClr val="F26B43"/>
          </p15:clr>
        </p15:guide>
        <p15:guide id="11" orient="horz" pos="3929" userDrawn="1">
          <p15:clr>
            <a:srgbClr val="F26B43"/>
          </p15:clr>
        </p15:guide>
        <p15:guide id="14" pos="6091" userDrawn="1">
          <p15:clr>
            <a:srgbClr val="F26B43"/>
          </p15:clr>
        </p15:guide>
        <p15:guide id="15" pos="149" userDrawn="1">
          <p15:clr>
            <a:srgbClr val="F26B43"/>
          </p15:clr>
        </p15:guide>
        <p15:guide id="16" orient="horz" pos="406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D908610-55EA-4E79-A610-B65B8209BF48}"/>
              </a:ext>
            </a:extLst>
          </p:cNvPr>
          <p:cNvSpPr>
            <a:spLocks noGrp="1"/>
          </p:cNvSpPr>
          <p:nvPr>
            <p:ph type="title"/>
          </p:nvPr>
        </p:nvSpPr>
        <p:spPr/>
        <p:txBody>
          <a:bodyPr/>
          <a:lstStyle/>
          <a:p>
            <a:r>
              <a:rPr lang="ja-JP" altLang="en-US" dirty="0"/>
              <a:t>１．基本情報</a:t>
            </a:r>
          </a:p>
        </p:txBody>
      </p:sp>
      <p:graphicFrame>
        <p:nvGraphicFramePr>
          <p:cNvPr id="4" name="表 5">
            <a:extLst>
              <a:ext uri="{FF2B5EF4-FFF2-40B4-BE49-F238E27FC236}">
                <a16:creationId xmlns:a16="http://schemas.microsoft.com/office/drawing/2014/main" id="{533B3921-9E3D-4401-B0DF-48B6CCED21BD}"/>
              </a:ext>
            </a:extLst>
          </p:cNvPr>
          <p:cNvGraphicFramePr>
            <a:graphicFrameLocks noGrp="1"/>
          </p:cNvGraphicFramePr>
          <p:nvPr>
            <p:extLst>
              <p:ext uri="{D42A27DB-BD31-4B8C-83A1-F6EECF244321}">
                <p14:modId xmlns:p14="http://schemas.microsoft.com/office/powerpoint/2010/main" val="2224815221"/>
              </p:ext>
            </p:extLst>
          </p:nvPr>
        </p:nvGraphicFramePr>
        <p:xfrm>
          <a:off x="163064" y="512676"/>
          <a:ext cx="9630022" cy="6000480"/>
        </p:xfrm>
        <a:graphic>
          <a:graphicData uri="http://schemas.openxmlformats.org/drawingml/2006/table">
            <a:tbl>
              <a:tblPr firstRow="1" bandRow="1">
                <a:tableStyleId>{2D5ABB26-0587-4C30-8999-92F81FD0307C}</a:tableStyleId>
              </a:tblPr>
              <a:tblGrid>
                <a:gridCol w="882098">
                  <a:extLst>
                    <a:ext uri="{9D8B030D-6E8A-4147-A177-3AD203B41FA5}">
                      <a16:colId xmlns:a16="http://schemas.microsoft.com/office/drawing/2014/main" val="3739059111"/>
                    </a:ext>
                  </a:extLst>
                </a:gridCol>
                <a:gridCol w="882098">
                  <a:extLst>
                    <a:ext uri="{9D8B030D-6E8A-4147-A177-3AD203B41FA5}">
                      <a16:colId xmlns:a16="http://schemas.microsoft.com/office/drawing/2014/main" val="3508443684"/>
                    </a:ext>
                  </a:extLst>
                </a:gridCol>
                <a:gridCol w="3493792">
                  <a:extLst>
                    <a:ext uri="{9D8B030D-6E8A-4147-A177-3AD203B41FA5}">
                      <a16:colId xmlns:a16="http://schemas.microsoft.com/office/drawing/2014/main" val="1706371539"/>
                    </a:ext>
                  </a:extLst>
                </a:gridCol>
                <a:gridCol w="1224136">
                  <a:extLst>
                    <a:ext uri="{9D8B030D-6E8A-4147-A177-3AD203B41FA5}">
                      <a16:colId xmlns:a16="http://schemas.microsoft.com/office/drawing/2014/main" val="1809425778"/>
                    </a:ext>
                  </a:extLst>
                </a:gridCol>
                <a:gridCol w="3147898">
                  <a:extLst>
                    <a:ext uri="{9D8B030D-6E8A-4147-A177-3AD203B41FA5}">
                      <a16:colId xmlns:a16="http://schemas.microsoft.com/office/drawing/2014/main" val="3836326393"/>
                    </a:ext>
                  </a:extLst>
                </a:gridCol>
              </a:tblGrid>
              <a:tr h="123759">
                <a:tc gridSpan="2">
                  <a:txBody>
                    <a:bodyPr/>
                    <a:lstStyle/>
                    <a:p>
                      <a:pPr algn="l"/>
                      <a:r>
                        <a:rPr kumimoji="1" lang="ja-JP" altLang="en-US" sz="1200" dirty="0"/>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t>連携する企業名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6620789"/>
                  </a:ext>
                </a:extLst>
              </a:tr>
              <a:tr h="137471">
                <a:tc gridSpan="2">
                  <a:txBody>
                    <a:bodyPr/>
                    <a:lstStyle/>
                    <a:p>
                      <a:pPr algn="l"/>
                      <a:r>
                        <a:rPr kumimoji="1" lang="ja-JP" altLang="en-US" sz="1200" dirty="0"/>
                        <a:t>製品・サービス名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07021531"/>
                  </a:ext>
                </a:extLst>
              </a:tr>
              <a:tr h="228855">
                <a:tc rowSpan="2">
                  <a:txBody>
                    <a:bodyPr/>
                    <a:lstStyle/>
                    <a:p>
                      <a:pPr algn="l"/>
                      <a:r>
                        <a:rPr kumimoji="1" lang="ja-JP" altLang="en-US" sz="1200" dirty="0"/>
                        <a:t>希望する</a:t>
                      </a:r>
                      <a:endParaRPr kumimoji="1" lang="en-US" altLang="ja-JP" sz="1200" dirty="0"/>
                    </a:p>
                    <a:p>
                      <a:pPr algn="l"/>
                      <a:r>
                        <a:rPr kumimoji="1" lang="ja-JP" altLang="en-US" sz="1200" dirty="0"/>
                        <a:t>支援内容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r>
                        <a:rPr kumimoji="1" lang="ja-JP" altLang="en-US" sz="1200" dirty="0"/>
                        <a:t>原則必須項目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t>■開発に参画する認知症当事者の人およびその家族等の紹介やマッチング</a:t>
                      </a:r>
                      <a:endParaRPr kumimoji="1" lang="en-US" altLang="ja-JP"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■認知症当事者の人およびその家族等との共創の実践の支援</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81509992"/>
                  </a:ext>
                </a:extLst>
              </a:tr>
              <a:tr h="411480">
                <a:tc vMerge="1">
                  <a:txBody>
                    <a:bodyPr/>
                    <a:lstStyle/>
                    <a:p>
                      <a:endParaRPr kumimoji="1" lang="ja-JP" altLang="en-US"/>
                    </a:p>
                  </a:txBody>
                  <a:tcPr/>
                </a:tc>
                <a:tc>
                  <a:txBody>
                    <a:bodyPr/>
                    <a:lstStyle/>
                    <a:p>
                      <a:pPr algn="l"/>
                      <a:r>
                        <a:rPr kumimoji="1" lang="ja-JP" altLang="en-US" sz="1200" dirty="0"/>
                        <a:t>選択項目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t>1.</a:t>
                      </a:r>
                      <a:r>
                        <a:rPr kumimoji="1" lang="ja-JP" altLang="en-US" sz="1200" b="0" dirty="0"/>
                        <a:t>認知症の人およびその家族との交流の機会の提供</a:t>
                      </a:r>
                      <a:r>
                        <a:rPr kumimoji="1" lang="en-US" altLang="ja-JP" sz="1200" dirty="0"/>
                        <a:t>  2.</a:t>
                      </a:r>
                      <a:r>
                        <a:rPr kumimoji="1" lang="ja-JP" altLang="en-US" sz="1200" dirty="0"/>
                        <a:t>経済産業省事業としての情報発信・プロモーションの支援</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3.</a:t>
                      </a:r>
                      <a:r>
                        <a:rPr kumimoji="1" lang="ja-JP" altLang="en-US" sz="1200" dirty="0"/>
                        <a:t>自治体・団体等や企業同士のネットワーク構築の支援  </a:t>
                      </a:r>
                      <a:r>
                        <a:rPr kumimoji="1" lang="en-US" altLang="ja-JP" sz="1200" dirty="0"/>
                        <a:t>4.</a:t>
                      </a:r>
                      <a:r>
                        <a:rPr kumimoji="1" lang="ja-JP" altLang="en-US" sz="1200" dirty="0"/>
                        <a:t>認知症および認知症の人に関する学びの機会の提供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1082485"/>
                  </a:ext>
                </a:extLst>
              </a:tr>
              <a:tr h="432000">
                <a:tc gridSpan="2">
                  <a:txBody>
                    <a:bodyPr/>
                    <a:lstStyle/>
                    <a:p>
                      <a:pPr algn="l"/>
                      <a:r>
                        <a:rPr kumimoji="1" lang="ja-JP" altLang="en-US" sz="1200" dirty="0"/>
                        <a:t>分野</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t>1.</a:t>
                      </a:r>
                      <a:r>
                        <a:rPr kumimoji="1" lang="ja-JP" altLang="en-US" sz="1200" dirty="0"/>
                        <a:t>買い物、</a:t>
                      </a:r>
                      <a:r>
                        <a:rPr kumimoji="1" lang="en-US" altLang="ja-JP" sz="1200" dirty="0"/>
                        <a:t>2.</a:t>
                      </a:r>
                      <a:r>
                        <a:rPr kumimoji="1" lang="ja-JP" altLang="en-US" sz="1200" dirty="0"/>
                        <a:t>移動・交通、</a:t>
                      </a:r>
                      <a:r>
                        <a:rPr kumimoji="1" lang="en-US" altLang="ja-JP" sz="1200" dirty="0"/>
                        <a:t>3.</a:t>
                      </a:r>
                      <a:r>
                        <a:rPr kumimoji="1" lang="ja-JP" altLang="en-US" sz="1200" dirty="0"/>
                        <a:t>金融・財産管理、</a:t>
                      </a:r>
                      <a:r>
                        <a:rPr kumimoji="1" lang="en-US" altLang="ja-JP" sz="1200" dirty="0"/>
                        <a:t>4.</a:t>
                      </a:r>
                      <a:r>
                        <a:rPr kumimoji="1" lang="ja-JP" altLang="en-US" sz="1200" dirty="0"/>
                        <a:t>労働（就労・社会参画）、</a:t>
                      </a:r>
                      <a:r>
                        <a:rPr kumimoji="1" lang="en-US" altLang="ja-JP" sz="1200" dirty="0"/>
                        <a:t>5.</a:t>
                      </a:r>
                      <a:r>
                        <a:rPr kumimoji="1" lang="ja-JP" altLang="en-US" sz="1200" dirty="0"/>
                        <a:t>更衣・身だしなみ、</a:t>
                      </a:r>
                      <a:r>
                        <a:rPr kumimoji="1" lang="en-US" altLang="ja-JP" sz="1200" dirty="0"/>
                        <a:t>6.</a:t>
                      </a:r>
                      <a:r>
                        <a:rPr kumimoji="1" lang="ja-JP" altLang="en-US" sz="1200" dirty="0"/>
                        <a:t>調理・食事、</a:t>
                      </a:r>
                      <a:endParaRPr kumimoji="1" lang="en-US" altLang="ja-JP" sz="1200" dirty="0"/>
                    </a:p>
                    <a:p>
                      <a:pPr algn="l"/>
                      <a:r>
                        <a:rPr kumimoji="1" lang="en-US" altLang="ja-JP" sz="1200" dirty="0"/>
                        <a:t>7.</a:t>
                      </a:r>
                      <a:r>
                        <a:rPr kumimoji="1" lang="ja-JP" altLang="en-US" sz="1200" dirty="0"/>
                        <a:t>掃除・洗濯、</a:t>
                      </a:r>
                      <a:r>
                        <a:rPr kumimoji="1" lang="en-US" altLang="ja-JP" sz="1200" dirty="0"/>
                        <a:t>8.</a:t>
                      </a:r>
                      <a:r>
                        <a:rPr kumimoji="1" lang="ja-JP" altLang="en-US" sz="1200" dirty="0"/>
                        <a:t>入浴・排泄、</a:t>
                      </a:r>
                      <a:r>
                        <a:rPr kumimoji="1" lang="en-US" altLang="ja-JP" sz="1200" dirty="0"/>
                        <a:t>9.</a:t>
                      </a:r>
                      <a:r>
                        <a:rPr kumimoji="1" lang="ja-JP" altLang="en-US" sz="1200" dirty="0"/>
                        <a:t>交流、</a:t>
                      </a:r>
                      <a:r>
                        <a:rPr kumimoji="1" lang="en-US" altLang="ja-JP" sz="1200" dirty="0"/>
                        <a:t>10.</a:t>
                      </a:r>
                      <a:r>
                        <a:rPr kumimoji="1" lang="ja-JP" altLang="en-US" sz="1200" dirty="0"/>
                        <a:t>趣味、</a:t>
                      </a:r>
                      <a:r>
                        <a:rPr kumimoji="1" lang="en-US" altLang="ja-JP" sz="1200" dirty="0"/>
                        <a:t>11.</a:t>
                      </a:r>
                      <a:r>
                        <a:rPr kumimoji="1" lang="ja-JP" altLang="en-US" sz="1200" dirty="0"/>
                        <a:t>学び、</a:t>
                      </a:r>
                      <a:r>
                        <a:rPr kumimoji="1" lang="en-US" altLang="ja-JP" sz="1200" dirty="0"/>
                        <a:t>12.</a:t>
                      </a:r>
                      <a:r>
                        <a:rPr kumimoji="1" lang="ja-JP" altLang="en-US" sz="1200" dirty="0"/>
                        <a:t>通院・通所、</a:t>
                      </a:r>
                      <a:r>
                        <a:rPr kumimoji="1" lang="en-US" altLang="ja-JP" sz="1200" dirty="0"/>
                        <a:t>13.</a:t>
                      </a:r>
                      <a:r>
                        <a:rPr kumimoji="1" lang="ja-JP" altLang="en-US" sz="1200" dirty="0"/>
                        <a:t>服薬、</a:t>
                      </a:r>
                      <a:r>
                        <a:rPr kumimoji="1" lang="en-US" altLang="ja-JP" sz="1200" dirty="0"/>
                        <a:t>14.</a:t>
                      </a:r>
                      <a:r>
                        <a:rPr kumimoji="1" lang="ja-JP" altLang="en-US" sz="1200" dirty="0"/>
                        <a:t>その他（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4025250"/>
                  </a:ext>
                </a:extLst>
              </a:tr>
              <a:tr h="432000">
                <a:tc gridSpan="2">
                  <a:txBody>
                    <a:bodyPr/>
                    <a:lstStyle/>
                    <a:p>
                      <a:pPr algn="l"/>
                      <a:r>
                        <a:rPr kumimoji="1" lang="ja-JP" altLang="en-US" sz="1200" dirty="0"/>
                        <a:t>開発・展開状況</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t>1.</a:t>
                      </a:r>
                      <a:r>
                        <a:rPr kumimoji="1" lang="ja-JP" altLang="en-US" sz="1200" dirty="0"/>
                        <a:t>アイデア探究、</a:t>
                      </a:r>
                      <a:r>
                        <a:rPr kumimoji="1" lang="en-US" altLang="ja-JP" sz="1200" dirty="0"/>
                        <a:t>2.</a:t>
                      </a:r>
                      <a:r>
                        <a:rPr kumimoji="1" lang="ja-JP" altLang="en-US" sz="1200" dirty="0"/>
                        <a:t>アイデアスクリーニング、</a:t>
                      </a:r>
                      <a:r>
                        <a:rPr kumimoji="1" lang="en-US" altLang="ja-JP" sz="1200" dirty="0"/>
                        <a:t>3.</a:t>
                      </a:r>
                      <a:r>
                        <a:rPr kumimoji="1" lang="ja-JP" altLang="en-US" sz="1200" dirty="0"/>
                        <a:t>製品コンセプト開発、</a:t>
                      </a:r>
                      <a:r>
                        <a:rPr kumimoji="1" lang="en-US" altLang="ja-JP" sz="1200" dirty="0"/>
                        <a:t>4.</a:t>
                      </a:r>
                      <a:r>
                        <a:rPr kumimoji="1" lang="ja-JP" altLang="en-US" sz="1200" dirty="0"/>
                        <a:t>事業性分析、</a:t>
                      </a:r>
                      <a:r>
                        <a:rPr kumimoji="1" lang="en-US" altLang="ja-JP" sz="1200" dirty="0"/>
                        <a:t>5.</a:t>
                      </a:r>
                      <a:r>
                        <a:rPr kumimoji="1" lang="ja-JP" altLang="en-US" sz="1200" dirty="0"/>
                        <a:t>プロトタイプ作成、</a:t>
                      </a:r>
                      <a:endParaRPr kumimoji="1" lang="en-US" altLang="ja-JP" sz="1200" dirty="0"/>
                    </a:p>
                    <a:p>
                      <a:pPr algn="l"/>
                      <a:r>
                        <a:rPr kumimoji="1" lang="en-US" altLang="ja-JP" sz="1200" dirty="0"/>
                        <a:t>6.</a:t>
                      </a:r>
                      <a:r>
                        <a:rPr kumimoji="1" lang="ja-JP" altLang="en-US" sz="1200" dirty="0"/>
                        <a:t>ユーザーテストマーケティング、</a:t>
                      </a:r>
                      <a:r>
                        <a:rPr kumimoji="1" lang="en-US" altLang="ja-JP" sz="1200" dirty="0"/>
                        <a:t>7.</a:t>
                      </a:r>
                      <a:r>
                        <a:rPr kumimoji="1" lang="ja-JP" altLang="en-US" sz="1200" dirty="0"/>
                        <a:t>市場導入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01143276"/>
                  </a:ext>
                </a:extLst>
              </a:tr>
              <a:tr h="0">
                <a:tc gridSpan="2">
                  <a:txBody>
                    <a:bodyPr/>
                    <a:lstStyle/>
                    <a:p>
                      <a:pPr algn="l"/>
                      <a:r>
                        <a:rPr kumimoji="1" lang="ja-JP" altLang="en-US" sz="1200" dirty="0"/>
                        <a:t>製品・サービスの説明</a:t>
                      </a:r>
                      <a:endParaRPr kumimoji="1" lang="en-US" altLang="ja-JP" sz="1200" dirty="0"/>
                    </a:p>
                    <a:p>
                      <a:pPr algn="l"/>
                      <a:r>
                        <a:rPr kumimoji="1" lang="ja-JP" altLang="en-US" sz="1200" dirty="0"/>
                        <a:t>動画の有無</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t>1.</a:t>
                      </a:r>
                      <a:r>
                        <a:rPr kumimoji="1" lang="ja-JP" altLang="en-US" sz="1200" dirty="0"/>
                        <a:t>本公募や採択された場合に当事者への製品・サービスの説明資料として、提供可能な製品・サービスを説明する動画がある</a:t>
                      </a:r>
                      <a:endParaRPr kumimoji="1" lang="en-US" altLang="ja-JP" sz="1200" dirty="0"/>
                    </a:p>
                    <a:p>
                      <a:pPr algn="l"/>
                      <a:r>
                        <a:rPr kumimoji="1" lang="en-US" altLang="ja-JP" sz="1200" dirty="0"/>
                        <a:t>2.</a:t>
                      </a:r>
                      <a:r>
                        <a:rPr kumimoji="1" lang="ja-JP" altLang="en-US" sz="1200" dirty="0"/>
                        <a:t>提供可能な製品・サービスを説明する動画がない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15617754"/>
                  </a:ext>
                </a:extLst>
              </a:tr>
              <a:tr h="720000">
                <a:tc gridSpan="2">
                  <a:txBody>
                    <a:bodyPr/>
                    <a:lstStyle/>
                    <a:p>
                      <a:pPr algn="l"/>
                      <a:r>
                        <a:rPr kumimoji="1" lang="ja-JP" altLang="en-US" sz="1200" dirty="0"/>
                        <a:t>製品・サービスの概要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0281698"/>
                  </a:ext>
                </a:extLst>
              </a:tr>
              <a:tr h="720000">
                <a:tc gridSpan="2">
                  <a:txBody>
                    <a:bodyPr/>
                    <a:lstStyle/>
                    <a:p>
                      <a:pPr algn="l"/>
                      <a:r>
                        <a:rPr kumimoji="1" lang="ja-JP" altLang="en-US" sz="1200" dirty="0"/>
                        <a:t>当事者に参画していただく</a:t>
                      </a:r>
                      <a:endParaRPr kumimoji="1" lang="en-US" altLang="ja-JP" sz="1200" dirty="0"/>
                    </a:p>
                    <a:p>
                      <a:pPr algn="l"/>
                      <a:r>
                        <a:rPr kumimoji="1" lang="ja-JP" altLang="en-US" sz="1200" dirty="0"/>
                        <a:t>目的・狙い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7611442"/>
                  </a:ext>
                </a:extLst>
              </a:tr>
              <a:tr h="720000">
                <a:tc gridSpan="2">
                  <a:txBody>
                    <a:bodyPr/>
                    <a:lstStyle/>
                    <a:p>
                      <a:pPr algn="l"/>
                      <a:r>
                        <a:rPr kumimoji="1" lang="ja-JP" altLang="en-US" sz="1200" dirty="0"/>
                        <a:t>当事者参画の実践状況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51267096"/>
                  </a:ext>
                </a:extLst>
              </a:tr>
              <a:tr h="432000">
                <a:tc gridSpan="2">
                  <a:txBody>
                    <a:bodyPr/>
                    <a:lstStyle/>
                    <a:p>
                      <a:pPr algn="l"/>
                      <a:r>
                        <a:rPr kumimoji="1" lang="ja-JP" altLang="en-US" sz="1200" dirty="0"/>
                        <a:t>参画していただきたい</a:t>
                      </a:r>
                      <a:endParaRPr kumimoji="1" lang="en-US" altLang="ja-JP" sz="1200" dirty="0"/>
                    </a:p>
                    <a:p>
                      <a:pPr algn="l"/>
                      <a:r>
                        <a:rPr kumimoji="1" lang="ja-JP" altLang="en-US" sz="1200" dirty="0"/>
                        <a:t>当事者像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37617249"/>
                  </a:ext>
                </a:extLst>
              </a:tr>
              <a:tr h="124100">
                <a:tc gridSpan="2">
                  <a:txBody>
                    <a:bodyPr/>
                    <a:lstStyle/>
                    <a:p>
                      <a:pPr algn="l"/>
                      <a:r>
                        <a:rPr kumimoji="1" lang="ja-JP" altLang="en-US" sz="1200" dirty="0"/>
                        <a:t>想定する参画方法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t>1.</a:t>
                      </a:r>
                      <a:r>
                        <a:rPr kumimoji="1" lang="ja-JP" altLang="en-US" sz="1200" dirty="0"/>
                        <a:t>インタビュー、</a:t>
                      </a:r>
                      <a:r>
                        <a:rPr kumimoji="1" lang="en-US" altLang="ja-JP" sz="1200" dirty="0"/>
                        <a:t>2.</a:t>
                      </a:r>
                      <a:r>
                        <a:rPr kumimoji="1" lang="ja-JP" altLang="en-US" sz="1200" dirty="0"/>
                        <a:t>ワークショップ、</a:t>
                      </a:r>
                      <a:r>
                        <a:rPr kumimoji="1" lang="en-US" altLang="ja-JP" sz="1200" dirty="0"/>
                        <a:t>3.</a:t>
                      </a:r>
                      <a:r>
                        <a:rPr kumimoji="1" lang="ja-JP" altLang="en-US" sz="1200" dirty="0"/>
                        <a:t>プロトタイプ検証、</a:t>
                      </a:r>
                      <a:r>
                        <a:rPr kumimoji="1" lang="en-US" altLang="ja-JP" sz="1200" dirty="0"/>
                        <a:t>4.</a:t>
                      </a:r>
                      <a:r>
                        <a:rPr kumimoji="1" lang="ja-JP" altLang="en-US" sz="1200" dirty="0"/>
                        <a:t>その他（　　　　　　）</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87845797"/>
                  </a:ext>
                </a:extLst>
              </a:tr>
              <a:tr h="252000">
                <a:tc gridSpan="2">
                  <a:txBody>
                    <a:bodyPr/>
                    <a:lstStyle/>
                    <a:p>
                      <a:pPr algn="l"/>
                      <a:r>
                        <a:rPr kumimoji="1" lang="ja-JP" altLang="en-US" sz="1200" dirty="0"/>
                        <a:t>実証等を行う希望エリア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92550857"/>
                  </a:ext>
                </a:extLst>
              </a:tr>
            </a:tbl>
          </a:graphicData>
        </a:graphic>
      </p:graphicFrame>
      <p:sp>
        <p:nvSpPr>
          <p:cNvPr id="6" name="正方形/長方形 5">
            <a:extLst>
              <a:ext uri="{FF2B5EF4-FFF2-40B4-BE49-F238E27FC236}">
                <a16:creationId xmlns:a16="http://schemas.microsoft.com/office/drawing/2014/main" id="{F9D952DB-5D96-4559-88A3-EFF9E6E5B7E7}"/>
              </a:ext>
            </a:extLst>
          </p:cNvPr>
          <p:cNvSpPr/>
          <p:nvPr/>
        </p:nvSpPr>
        <p:spPr>
          <a:xfrm>
            <a:off x="1980298" y="3400811"/>
            <a:ext cx="7776000" cy="612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200" dirty="0">
                <a:solidFill>
                  <a:schemeClr val="tx1"/>
                </a:solidFill>
                <a:effectLst/>
                <a:latin typeface="Meiryo UI" panose="020B0604030504040204" pitchFamily="50" charset="-128"/>
                <a:ea typeface="Meiryo UI" panose="020B0604030504040204" pitchFamily="50" charset="-128"/>
                <a:cs typeface="+mn-cs"/>
              </a:rPr>
              <a:t>認知症の人の生活課題の解決に資する、もしくは、認知症の人の「やりたいこと」の実現に資する、どのような製品・サービスなのか、</a:t>
            </a:r>
            <a:r>
              <a:rPr kumimoji="1" lang="ja-JP" altLang="ja-JP" sz="1200" dirty="0">
                <a:solidFill>
                  <a:schemeClr val="tx1"/>
                </a:solidFill>
                <a:effectLst/>
                <a:latin typeface="Meiryo UI" panose="020B0604030504040204" pitchFamily="50" charset="-128"/>
                <a:ea typeface="Meiryo UI" panose="020B0604030504040204" pitchFamily="50" charset="-128"/>
                <a:cs typeface="+mn-cs"/>
              </a:rPr>
              <a:t>現在の開発・展開状況を簡潔に記入してください。</a:t>
            </a:r>
            <a:endParaRPr lang="ja-JP" altLang="ja-JP" sz="1200" dirty="0">
              <a:solidFill>
                <a:schemeClr val="tx1"/>
              </a:solidFill>
              <a:effectLst/>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2F4B5DF0-0C97-4A78-B697-079A8B73692C}"/>
              </a:ext>
            </a:extLst>
          </p:cNvPr>
          <p:cNvSpPr/>
          <p:nvPr/>
        </p:nvSpPr>
        <p:spPr>
          <a:xfrm>
            <a:off x="1980298" y="5575634"/>
            <a:ext cx="7776000" cy="324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ja-JP" altLang="en-US" sz="1200" dirty="0">
                <a:solidFill>
                  <a:schemeClr val="tx1"/>
                </a:solidFill>
                <a:effectLst/>
                <a:latin typeface="Meiryo UI" panose="020B0604030504040204" pitchFamily="50" charset="-128"/>
                <a:ea typeface="Meiryo UI" panose="020B0604030504040204" pitchFamily="50" charset="-128"/>
              </a:rPr>
              <a:t>参画いただきたい当事者像を記入してください。マッチングの参考にします。</a:t>
            </a:r>
            <a:r>
              <a:rPr lang="ja-JP" altLang="en-US" sz="1200" dirty="0">
                <a:solidFill>
                  <a:schemeClr val="tx1"/>
                </a:solidFill>
                <a:latin typeface="Meiryo UI" panose="020B0604030504040204" pitchFamily="50" charset="-128"/>
                <a:ea typeface="Meiryo UI" panose="020B0604030504040204" pitchFamily="50" charset="-128"/>
              </a:rPr>
              <a:t>（本人</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家族等、</a:t>
            </a:r>
            <a:r>
              <a:rPr lang="ja-JP" altLang="en-US" sz="1200" dirty="0">
                <a:solidFill>
                  <a:schemeClr val="tx1"/>
                </a:solidFill>
                <a:effectLst/>
                <a:latin typeface="Meiryo UI" panose="020B0604030504040204" pitchFamily="50" charset="-128"/>
                <a:ea typeface="Meiryo UI" panose="020B0604030504040204" pitchFamily="50" charset="-128"/>
              </a:rPr>
              <a:t>認知症の程度、生活の自立度等）</a:t>
            </a:r>
            <a:endParaRPr lang="en-US" altLang="ja-JP" sz="1200" dirty="0">
              <a:solidFill>
                <a:schemeClr val="tx1"/>
              </a:solidFill>
              <a:effectLst/>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A2101300-3035-4D38-BE78-33BACAB49A5E}"/>
              </a:ext>
            </a:extLst>
          </p:cNvPr>
          <p:cNvSpPr/>
          <p:nvPr/>
        </p:nvSpPr>
        <p:spPr>
          <a:xfrm>
            <a:off x="1980298" y="6265525"/>
            <a:ext cx="7776000" cy="216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ja-JP" altLang="en-US" sz="1200" dirty="0">
                <a:solidFill>
                  <a:schemeClr val="tx1"/>
                </a:solidFill>
                <a:latin typeface="Meiryo UI" panose="020B0604030504040204" pitchFamily="50" charset="-128"/>
                <a:ea typeface="Meiryo UI" panose="020B0604030504040204" pitchFamily="50" charset="-128"/>
              </a:rPr>
              <a:t>ヒアリングや実証等</a:t>
            </a:r>
            <a:r>
              <a:rPr lang="ja-JP" altLang="en-US" sz="1200" dirty="0">
                <a:solidFill>
                  <a:schemeClr val="tx1"/>
                </a:solidFill>
                <a:effectLst/>
                <a:latin typeface="Meiryo UI" panose="020B0604030504040204" pitchFamily="50" charset="-128"/>
                <a:ea typeface="Meiryo UI" panose="020B0604030504040204" pitchFamily="50" charset="-128"/>
              </a:rPr>
              <a:t>を行う希望エリアを記入してください。マッチングの参考にします。</a:t>
            </a:r>
            <a:endParaRPr lang="ja-JP" altLang="ja-JP" sz="1200" dirty="0">
              <a:solidFill>
                <a:schemeClr val="tx1"/>
              </a:solidFill>
              <a:effectLst/>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FA5C6D2-6187-4DBD-BEDF-9E605E5EC80F}"/>
              </a:ext>
            </a:extLst>
          </p:cNvPr>
          <p:cNvSpPr txBox="1"/>
          <p:nvPr/>
        </p:nvSpPr>
        <p:spPr>
          <a:xfrm>
            <a:off x="1892660" y="115487"/>
            <a:ext cx="5400600" cy="298864"/>
          </a:xfrm>
          <a:prstGeom prst="rect">
            <a:avLst/>
          </a:prstGeom>
          <a:noFill/>
        </p:spPr>
        <p:txBody>
          <a:bodyPr wrap="square" lIns="72000" tIns="36000" rIns="72000" bIns="36000" rtlCol="0" anchor="ctr" anchorCtr="0">
            <a:noAutofit/>
          </a:bodyPr>
          <a:lstStyle/>
          <a:p>
            <a:pPr marL="0" marR="0" indent="0" defTabSz="914400" eaLnBrk="1" fontAlgn="auto" latinLnBrk="0" hangingPunct="1">
              <a:spcBef>
                <a:spcPts val="0"/>
              </a:spcBef>
              <a:buClrTx/>
              <a:buSzTx/>
              <a:buFontTx/>
              <a:buNone/>
              <a:tabLst/>
            </a:pPr>
            <a:r>
              <a:rPr kumimoji="1" lang="en-US" altLang="ja-JP" sz="1200" kern="0" dirty="0">
                <a:solidFill>
                  <a:schemeClr val="accent1"/>
                </a:solidFill>
                <a:latin typeface="+mn-ea"/>
                <a:cs typeface="メイリオ" panose="020B0604030504040204" pitchFamily="50" charset="-128"/>
              </a:rPr>
              <a:t>※</a:t>
            </a:r>
            <a:r>
              <a:rPr kumimoji="1" lang="ja-JP" altLang="en-US" sz="1200" kern="0" dirty="0">
                <a:solidFill>
                  <a:schemeClr val="accent1"/>
                </a:solidFill>
                <a:latin typeface="+mn-ea"/>
                <a:cs typeface="メイリオ" panose="020B0604030504040204" pitchFamily="50" charset="-128"/>
              </a:rPr>
              <a:t>黄色のテキストボックスおよび吹き出しは削除のうえご提出ください</a:t>
            </a:r>
          </a:p>
        </p:txBody>
      </p:sp>
      <p:sp>
        <p:nvSpPr>
          <p:cNvPr id="11" name="正方形/長方形 10">
            <a:extLst>
              <a:ext uri="{FF2B5EF4-FFF2-40B4-BE49-F238E27FC236}">
                <a16:creationId xmlns:a16="http://schemas.microsoft.com/office/drawing/2014/main" id="{26D0817A-9A45-4A95-B85B-370E7AB5896D}"/>
              </a:ext>
            </a:extLst>
          </p:cNvPr>
          <p:cNvSpPr/>
          <p:nvPr/>
        </p:nvSpPr>
        <p:spPr>
          <a:xfrm>
            <a:off x="1980298" y="4840069"/>
            <a:ext cx="7776000" cy="612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200" dirty="0">
                <a:solidFill>
                  <a:schemeClr val="tx1"/>
                </a:solidFill>
                <a:effectLst/>
                <a:latin typeface="Meiryo UI" panose="020B0604030504040204" pitchFamily="50" charset="-128"/>
                <a:ea typeface="Meiryo UI" panose="020B0604030504040204" pitchFamily="50" charset="-128"/>
                <a:cs typeface="+mn-cs"/>
              </a:rPr>
              <a:t>現在の製品・サービス開発状況において、認知症当事者の参画の有無、参画している場合は何を実施しているかを記入してください。</a:t>
            </a:r>
            <a:endParaRPr lang="ja-JP" altLang="ja-JP" sz="1200" dirty="0">
              <a:solidFill>
                <a:schemeClr val="tx1"/>
              </a:solidFill>
              <a:effectLst/>
              <a:latin typeface="Meiryo UI" panose="020B0604030504040204" pitchFamily="50" charset="-128"/>
              <a:ea typeface="Meiryo UI" panose="020B0604030504040204" pitchFamily="50" charset="-128"/>
            </a:endParaRPr>
          </a:p>
        </p:txBody>
      </p:sp>
      <p:sp>
        <p:nvSpPr>
          <p:cNvPr id="2" name="吹き出し: 四角形 1">
            <a:extLst>
              <a:ext uri="{FF2B5EF4-FFF2-40B4-BE49-F238E27FC236}">
                <a16:creationId xmlns:a16="http://schemas.microsoft.com/office/drawing/2014/main" id="{7F0B6862-5815-49C7-A1D9-50BFE8E818AA}"/>
              </a:ext>
            </a:extLst>
          </p:cNvPr>
          <p:cNvSpPr/>
          <p:nvPr/>
        </p:nvSpPr>
        <p:spPr>
          <a:xfrm>
            <a:off x="9906000" y="1946371"/>
            <a:ext cx="1692188" cy="504056"/>
          </a:xfrm>
          <a:prstGeom prst="wedgeRectCallout">
            <a:avLst>
              <a:gd name="adj1" fmla="val -66094"/>
              <a:gd name="adj2" fmla="val 20636"/>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12" name="吹き出し: 四角形 11">
            <a:extLst>
              <a:ext uri="{FF2B5EF4-FFF2-40B4-BE49-F238E27FC236}">
                <a16:creationId xmlns:a16="http://schemas.microsoft.com/office/drawing/2014/main" id="{6247B8A4-59C7-4886-AD02-AFA2515B1CEB}"/>
              </a:ext>
            </a:extLst>
          </p:cNvPr>
          <p:cNvSpPr/>
          <p:nvPr/>
        </p:nvSpPr>
        <p:spPr>
          <a:xfrm>
            <a:off x="9913700" y="2501549"/>
            <a:ext cx="1692188" cy="504056"/>
          </a:xfrm>
          <a:prstGeom prst="wedgeRectCallout">
            <a:avLst>
              <a:gd name="adj1" fmla="val -65171"/>
              <a:gd name="adj2" fmla="val 5132"/>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13" name="吹き出し: 四角形 12">
            <a:extLst>
              <a:ext uri="{FF2B5EF4-FFF2-40B4-BE49-F238E27FC236}">
                <a16:creationId xmlns:a16="http://schemas.microsoft.com/office/drawing/2014/main" id="{64F0E739-1B2E-4F3E-B038-7F47C51D3A00}"/>
              </a:ext>
            </a:extLst>
          </p:cNvPr>
          <p:cNvSpPr/>
          <p:nvPr/>
        </p:nvSpPr>
        <p:spPr>
          <a:xfrm>
            <a:off x="9906000" y="5921055"/>
            <a:ext cx="1692188" cy="504056"/>
          </a:xfrm>
          <a:prstGeom prst="wedgeRectCallout">
            <a:avLst>
              <a:gd name="adj1" fmla="val -61652"/>
              <a:gd name="adj2" fmla="val -13148"/>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14" name="正方形/長方形 13">
            <a:extLst>
              <a:ext uri="{FF2B5EF4-FFF2-40B4-BE49-F238E27FC236}">
                <a16:creationId xmlns:a16="http://schemas.microsoft.com/office/drawing/2014/main" id="{378572CE-BFE5-4907-A68F-D6A0A79CBACF}"/>
              </a:ext>
            </a:extLst>
          </p:cNvPr>
          <p:cNvSpPr/>
          <p:nvPr/>
        </p:nvSpPr>
        <p:spPr>
          <a:xfrm>
            <a:off x="1980298" y="4120440"/>
            <a:ext cx="7776000" cy="612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200" dirty="0">
                <a:solidFill>
                  <a:schemeClr val="tx1"/>
                </a:solidFill>
                <a:latin typeface="Meiryo UI" panose="020B0604030504040204" pitchFamily="50" charset="-128"/>
                <a:ea typeface="Meiryo UI" panose="020B0604030504040204" pitchFamily="50" charset="-128"/>
              </a:rPr>
              <a:t>製品・サービスの開発・展開において、認知症当事者に参画いただく目的</a:t>
            </a:r>
            <a:r>
              <a:rPr kumimoji="1" lang="ja-JP" altLang="en-US" sz="1200">
                <a:solidFill>
                  <a:schemeClr val="tx1"/>
                </a:solidFill>
                <a:latin typeface="Meiryo UI" panose="020B0604030504040204" pitchFamily="50" charset="-128"/>
                <a:ea typeface="Meiryo UI" panose="020B0604030504040204" pitchFamily="50" charset="-128"/>
              </a:rPr>
              <a:t>や狙い、実践内容につ</a:t>
            </a:r>
            <a:r>
              <a:rPr kumimoji="1" lang="ja-JP" altLang="en-US" sz="1200" dirty="0">
                <a:solidFill>
                  <a:schemeClr val="tx1"/>
                </a:solidFill>
                <a:latin typeface="Meiryo UI" panose="020B0604030504040204" pitchFamily="50" charset="-128"/>
                <a:ea typeface="Meiryo UI" panose="020B0604030504040204" pitchFamily="50" charset="-128"/>
              </a:rPr>
              <a:t>いて記入してください。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（企画中の製品コンセプトについて意見をもらうため、等）</a:t>
            </a:r>
            <a:endParaRPr lang="ja-JP" altLang="ja-JP" sz="1200" dirty="0">
              <a:solidFill>
                <a:schemeClr val="tx1"/>
              </a:solidFill>
              <a:effectLst/>
              <a:latin typeface="Meiryo UI" panose="020B0604030504040204" pitchFamily="50" charset="-128"/>
              <a:ea typeface="Meiryo UI" panose="020B0604030504040204" pitchFamily="50" charset="-128"/>
            </a:endParaRPr>
          </a:p>
        </p:txBody>
      </p:sp>
      <p:sp>
        <p:nvSpPr>
          <p:cNvPr id="7" name="吹き出し: 四角形 6">
            <a:extLst>
              <a:ext uri="{FF2B5EF4-FFF2-40B4-BE49-F238E27FC236}">
                <a16:creationId xmlns:a16="http://schemas.microsoft.com/office/drawing/2014/main" id="{6CF8EF89-9397-FD3D-72AD-35B7D89AE769}"/>
              </a:ext>
            </a:extLst>
          </p:cNvPr>
          <p:cNvSpPr/>
          <p:nvPr/>
        </p:nvSpPr>
        <p:spPr>
          <a:xfrm>
            <a:off x="9913700" y="3056726"/>
            <a:ext cx="1692188" cy="360000"/>
          </a:xfrm>
          <a:prstGeom prst="wedgeRectCallout">
            <a:avLst>
              <a:gd name="adj1" fmla="val -64709"/>
              <a:gd name="adj2" fmla="val -24623"/>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p:txBody>
      </p:sp>
      <p:sp>
        <p:nvSpPr>
          <p:cNvPr id="16" name="吹き出し: 四角形 15">
            <a:extLst>
              <a:ext uri="{FF2B5EF4-FFF2-40B4-BE49-F238E27FC236}">
                <a16:creationId xmlns:a16="http://schemas.microsoft.com/office/drawing/2014/main" id="{17D11899-BC2B-F637-8243-FA2441D7423E}"/>
              </a:ext>
            </a:extLst>
          </p:cNvPr>
          <p:cNvSpPr/>
          <p:nvPr/>
        </p:nvSpPr>
        <p:spPr>
          <a:xfrm>
            <a:off x="9913700" y="4545124"/>
            <a:ext cx="1692188" cy="1306112"/>
          </a:xfrm>
          <a:prstGeom prst="wedgeRectCallout">
            <a:avLst>
              <a:gd name="adj1" fmla="val -56894"/>
              <a:gd name="adj2" fmla="val 31719"/>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u="sng" dirty="0">
                <a:solidFill>
                  <a:schemeClr val="tx1"/>
                </a:solidFill>
                <a:latin typeface="+mn-ea"/>
                <a:cs typeface="メイリオ" panose="020B0604030504040204" pitchFamily="50" charset="-128"/>
              </a:rPr>
              <a:t>「希望する支援内容」の</a:t>
            </a:r>
            <a:endParaRPr kumimoji="1" lang="en-US" altLang="ja-JP" sz="1100" u="sng" dirty="0">
              <a:solidFill>
                <a:schemeClr val="tx1"/>
              </a:solidFill>
              <a:latin typeface="+mn-ea"/>
              <a:cs typeface="メイリオ" panose="020B0604030504040204" pitchFamily="50" charset="-128"/>
            </a:endParaRPr>
          </a:p>
          <a:p>
            <a:pPr algn="ctr"/>
            <a:r>
              <a:rPr kumimoji="1" lang="ja-JP" altLang="en-US" sz="1100" u="sng" dirty="0">
                <a:solidFill>
                  <a:schemeClr val="tx1"/>
                </a:solidFill>
                <a:latin typeface="+mn-ea"/>
                <a:cs typeface="メイリオ" panose="020B0604030504040204" pitchFamily="50" charset="-128"/>
              </a:rPr>
              <a:t>原則必須項目、選択項目１のいずれも希望しない場合</a:t>
            </a:r>
            <a:r>
              <a:rPr kumimoji="1" lang="ja-JP" altLang="en-US" sz="1100" dirty="0">
                <a:solidFill>
                  <a:schemeClr val="tx1"/>
                </a:solidFill>
                <a:latin typeface="+mn-ea"/>
                <a:cs typeface="メイリオ" panose="020B0604030504040204" pitchFamily="50" charset="-128"/>
              </a:rPr>
              <a:t>、「参画していただきたい当事者像」「想定する参画方法」「実証等を行う希望エリアの入力は不要です</a:t>
            </a:r>
            <a:endParaRPr kumimoji="1" lang="en-US" altLang="ja-JP" sz="1100" dirty="0">
              <a:solidFill>
                <a:schemeClr val="tx1"/>
              </a:solidFill>
              <a:latin typeface="+mn-ea"/>
              <a:cs typeface="メイリオ" panose="020B0604030504040204" pitchFamily="50" charset="-128"/>
            </a:endParaRPr>
          </a:p>
        </p:txBody>
      </p:sp>
      <p:sp>
        <p:nvSpPr>
          <p:cNvPr id="17" name="正方形/長方形 16">
            <a:extLst>
              <a:ext uri="{FF2B5EF4-FFF2-40B4-BE49-F238E27FC236}">
                <a16:creationId xmlns:a16="http://schemas.microsoft.com/office/drawing/2014/main" id="{9C0C3C49-2FC8-F234-8605-4667D2F482E8}"/>
              </a:ext>
            </a:extLst>
          </p:cNvPr>
          <p:cNvSpPr/>
          <p:nvPr/>
        </p:nvSpPr>
        <p:spPr>
          <a:xfrm>
            <a:off x="6681192" y="536606"/>
            <a:ext cx="3061744" cy="216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ja-JP" altLang="en-US" sz="1200" dirty="0">
                <a:solidFill>
                  <a:schemeClr val="tx1"/>
                </a:solidFill>
                <a:latin typeface="Meiryo UI" panose="020B0604030504040204" pitchFamily="50" charset="-128"/>
                <a:ea typeface="Meiryo UI" panose="020B0604030504040204" pitchFamily="50" charset="-128"/>
              </a:rPr>
              <a:t>連携する企業があれば記入してください。</a:t>
            </a:r>
            <a:endParaRPr lang="ja-JP" altLang="ja-JP" sz="1200" dirty="0">
              <a:solidFill>
                <a:schemeClr val="tx1"/>
              </a:solidFill>
              <a:effectLst/>
              <a:latin typeface="Meiryo UI" panose="020B0604030504040204" pitchFamily="50" charset="-128"/>
              <a:ea typeface="Meiryo UI" panose="020B0604030504040204" pitchFamily="50" charset="-128"/>
            </a:endParaRPr>
          </a:p>
        </p:txBody>
      </p:sp>
      <p:sp>
        <p:nvSpPr>
          <p:cNvPr id="18" name="吹き出し: 四角形 17">
            <a:extLst>
              <a:ext uri="{FF2B5EF4-FFF2-40B4-BE49-F238E27FC236}">
                <a16:creationId xmlns:a16="http://schemas.microsoft.com/office/drawing/2014/main" id="{32700B57-5E47-7BBE-13B3-B0B194C24A62}"/>
              </a:ext>
            </a:extLst>
          </p:cNvPr>
          <p:cNvSpPr/>
          <p:nvPr/>
        </p:nvSpPr>
        <p:spPr>
          <a:xfrm>
            <a:off x="9906000" y="1391193"/>
            <a:ext cx="1692188" cy="504056"/>
          </a:xfrm>
          <a:prstGeom prst="wedgeRectCallout">
            <a:avLst>
              <a:gd name="adj1" fmla="val -63785"/>
              <a:gd name="adj2" fmla="val 34591"/>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希望する番号以外は削除してください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20" name="吹き出し: 四角形 19">
            <a:extLst>
              <a:ext uri="{FF2B5EF4-FFF2-40B4-BE49-F238E27FC236}">
                <a16:creationId xmlns:a16="http://schemas.microsoft.com/office/drawing/2014/main" id="{EFF9BA52-E6D3-0FFB-927E-C1D699A54578}"/>
              </a:ext>
            </a:extLst>
          </p:cNvPr>
          <p:cNvSpPr/>
          <p:nvPr/>
        </p:nvSpPr>
        <p:spPr>
          <a:xfrm>
            <a:off x="9906000" y="980071"/>
            <a:ext cx="1692188" cy="360000"/>
          </a:xfrm>
          <a:prstGeom prst="wedgeRectCallout">
            <a:avLst>
              <a:gd name="adj1" fmla="val -63785"/>
              <a:gd name="adj2" fmla="val 34591"/>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u="sng" dirty="0">
                <a:solidFill>
                  <a:schemeClr val="tx1"/>
                </a:solidFill>
                <a:latin typeface="+mn-ea"/>
                <a:cs typeface="メイリオ" panose="020B0604030504040204" pitchFamily="50" charset="-128"/>
              </a:rPr>
              <a:t>希望しない場合のみ</a:t>
            </a:r>
            <a:endParaRPr kumimoji="1" lang="en-US" altLang="ja-JP" sz="1100" u="sng"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削除してください</a:t>
            </a:r>
          </a:p>
        </p:txBody>
      </p:sp>
    </p:spTree>
    <p:extLst>
      <p:ext uri="{BB962C8B-B14F-4D97-AF65-F5344CB8AC3E}">
        <p14:creationId xmlns:p14="http://schemas.microsoft.com/office/powerpoint/2010/main" val="1849818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04618E-A4E2-421B-B48D-1FC545E3BA50}"/>
              </a:ext>
            </a:extLst>
          </p:cNvPr>
          <p:cNvSpPr>
            <a:spLocks noGrp="1"/>
          </p:cNvSpPr>
          <p:nvPr>
            <p:ph type="title"/>
          </p:nvPr>
        </p:nvSpPr>
        <p:spPr/>
        <p:txBody>
          <a:bodyPr/>
          <a:lstStyle/>
          <a:p>
            <a:r>
              <a:rPr kumimoji="1" lang="ja-JP" altLang="en-US" dirty="0"/>
              <a:t>２．製品・サービスの提案内容</a:t>
            </a:r>
          </a:p>
        </p:txBody>
      </p:sp>
      <p:sp>
        <p:nvSpPr>
          <p:cNvPr id="3" name="正方形/長方形 2">
            <a:extLst>
              <a:ext uri="{FF2B5EF4-FFF2-40B4-BE49-F238E27FC236}">
                <a16:creationId xmlns:a16="http://schemas.microsoft.com/office/drawing/2014/main" id="{D70643CB-B845-49FB-9A7F-826C7EF61D9E}"/>
              </a:ext>
            </a:extLst>
          </p:cNvPr>
          <p:cNvSpPr/>
          <p:nvPr/>
        </p:nvSpPr>
        <p:spPr>
          <a:xfrm>
            <a:off x="560512" y="1481580"/>
            <a:ext cx="8784976" cy="3852428"/>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marL="285750" indent="-285750">
              <a:buFont typeface="Arial" panose="020B0604020202020204" pitchFamily="34" charset="0"/>
              <a:buChar char="•"/>
            </a:pPr>
            <a:r>
              <a:rPr kumimoji="1" lang="ja-JP" altLang="en-US" sz="1600" dirty="0">
                <a:solidFill>
                  <a:schemeClr val="tx1"/>
                </a:solidFill>
                <a:effectLst/>
                <a:latin typeface="Meiryo UI" panose="020B0604030504040204" pitchFamily="50" charset="-128"/>
                <a:ea typeface="Meiryo UI" panose="020B0604030504040204" pitchFamily="50" charset="-128"/>
                <a:cs typeface="+mn-cs"/>
              </a:rPr>
              <a:t>どのような当事者の、どのようなシーンにおける困りごとを解決する製品・サービスなのかがわかるように、図、写真、イラスト等を用いてパワーポイント１ページにまとめて作成してください。</a:t>
            </a:r>
            <a:endParaRPr kumimoji="1" lang="en-US" altLang="ja-JP" sz="1600" dirty="0">
              <a:solidFill>
                <a:schemeClr val="tx1"/>
              </a:solidFill>
              <a:effectLst/>
              <a:latin typeface="Meiryo UI" panose="020B0604030504040204" pitchFamily="50" charset="-128"/>
              <a:ea typeface="Meiryo UI" panose="020B0604030504040204" pitchFamily="50" charset="-128"/>
              <a:cs typeface="+mn-cs"/>
            </a:endParaRPr>
          </a:p>
          <a:p>
            <a:pPr marL="285750" indent="-285750">
              <a:buFont typeface="Arial" panose="020B0604020202020204" pitchFamily="34" charset="0"/>
              <a:buChar char="•"/>
            </a:pPr>
            <a:r>
              <a:rPr kumimoji="1" lang="ja-JP" altLang="en-US" sz="1600" dirty="0">
                <a:solidFill>
                  <a:schemeClr val="tx1"/>
                </a:solidFill>
                <a:effectLst/>
                <a:latin typeface="Meiryo UI" panose="020B0604030504040204" pitchFamily="50" charset="-128"/>
                <a:ea typeface="Meiryo UI" panose="020B0604030504040204" pitchFamily="50" charset="-128"/>
                <a:cs typeface="+mn-cs"/>
              </a:rPr>
              <a:t>製品・サービスが複数にわたる場合など、１ページにまとめきれない場合は２ページ以上になってもかまいません。</a:t>
            </a:r>
          </a:p>
        </p:txBody>
      </p:sp>
    </p:spTree>
    <p:extLst>
      <p:ext uri="{BB962C8B-B14F-4D97-AF65-F5344CB8AC3E}">
        <p14:creationId xmlns:p14="http://schemas.microsoft.com/office/powerpoint/2010/main" val="4113522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D908610-55EA-4E79-A610-B65B8209BF48}"/>
              </a:ext>
            </a:extLst>
          </p:cNvPr>
          <p:cNvSpPr>
            <a:spLocks noGrp="1"/>
          </p:cNvSpPr>
          <p:nvPr>
            <p:ph type="title"/>
          </p:nvPr>
        </p:nvSpPr>
        <p:spPr/>
        <p:txBody>
          <a:bodyPr/>
          <a:lstStyle/>
          <a:p>
            <a:r>
              <a:rPr lang="ja-JP" altLang="en-US" dirty="0"/>
              <a:t>基本情報（記入例）</a:t>
            </a:r>
          </a:p>
        </p:txBody>
      </p:sp>
      <p:graphicFrame>
        <p:nvGraphicFramePr>
          <p:cNvPr id="4" name="表 5">
            <a:extLst>
              <a:ext uri="{FF2B5EF4-FFF2-40B4-BE49-F238E27FC236}">
                <a16:creationId xmlns:a16="http://schemas.microsoft.com/office/drawing/2014/main" id="{8B968121-B616-572D-D18B-7C754606C932}"/>
              </a:ext>
            </a:extLst>
          </p:cNvPr>
          <p:cNvGraphicFramePr>
            <a:graphicFrameLocks noGrp="1"/>
          </p:cNvGraphicFramePr>
          <p:nvPr>
            <p:extLst>
              <p:ext uri="{D42A27DB-BD31-4B8C-83A1-F6EECF244321}">
                <p14:modId xmlns:p14="http://schemas.microsoft.com/office/powerpoint/2010/main" val="1983990501"/>
              </p:ext>
            </p:extLst>
          </p:nvPr>
        </p:nvGraphicFramePr>
        <p:xfrm>
          <a:off x="163064" y="512676"/>
          <a:ext cx="9630022" cy="5950080"/>
        </p:xfrm>
        <a:graphic>
          <a:graphicData uri="http://schemas.openxmlformats.org/drawingml/2006/table">
            <a:tbl>
              <a:tblPr firstRow="1" bandRow="1">
                <a:tableStyleId>{2D5ABB26-0587-4C30-8999-92F81FD0307C}</a:tableStyleId>
              </a:tblPr>
              <a:tblGrid>
                <a:gridCol w="882098">
                  <a:extLst>
                    <a:ext uri="{9D8B030D-6E8A-4147-A177-3AD203B41FA5}">
                      <a16:colId xmlns:a16="http://schemas.microsoft.com/office/drawing/2014/main" val="3739059111"/>
                    </a:ext>
                  </a:extLst>
                </a:gridCol>
                <a:gridCol w="882098">
                  <a:extLst>
                    <a:ext uri="{9D8B030D-6E8A-4147-A177-3AD203B41FA5}">
                      <a16:colId xmlns:a16="http://schemas.microsoft.com/office/drawing/2014/main" val="3508443684"/>
                    </a:ext>
                  </a:extLst>
                </a:gridCol>
                <a:gridCol w="3493792">
                  <a:extLst>
                    <a:ext uri="{9D8B030D-6E8A-4147-A177-3AD203B41FA5}">
                      <a16:colId xmlns:a16="http://schemas.microsoft.com/office/drawing/2014/main" val="1706371539"/>
                    </a:ext>
                  </a:extLst>
                </a:gridCol>
                <a:gridCol w="1224136">
                  <a:extLst>
                    <a:ext uri="{9D8B030D-6E8A-4147-A177-3AD203B41FA5}">
                      <a16:colId xmlns:a16="http://schemas.microsoft.com/office/drawing/2014/main" val="1809425778"/>
                    </a:ext>
                  </a:extLst>
                </a:gridCol>
                <a:gridCol w="3147898">
                  <a:extLst>
                    <a:ext uri="{9D8B030D-6E8A-4147-A177-3AD203B41FA5}">
                      <a16:colId xmlns:a16="http://schemas.microsoft.com/office/drawing/2014/main" val="3836326393"/>
                    </a:ext>
                  </a:extLst>
                </a:gridCol>
              </a:tblGrid>
              <a:tr h="123759">
                <a:tc gridSpan="2">
                  <a:txBody>
                    <a:bodyPr/>
                    <a:lstStyle/>
                    <a:p>
                      <a:pPr algn="l"/>
                      <a:r>
                        <a:rPr kumimoji="1" lang="ja-JP" altLang="en-US" sz="1200" dirty="0"/>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株式会社ソウケンデンキ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t>連携する企業名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6620789"/>
                  </a:ext>
                </a:extLst>
              </a:tr>
              <a:tr h="137471">
                <a:tc gridSpan="2">
                  <a:txBody>
                    <a:bodyPr/>
                    <a:lstStyle/>
                    <a:p>
                      <a:pPr algn="l"/>
                      <a:r>
                        <a:rPr kumimoji="1" lang="ja-JP" altLang="en-US" sz="1200" dirty="0"/>
                        <a:t>製品・サービス名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家事忘れ防止機能付き家電（仮）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07021531"/>
                  </a:ext>
                </a:extLst>
              </a:tr>
              <a:tr h="228855">
                <a:tc rowSpan="2">
                  <a:txBody>
                    <a:bodyPr/>
                    <a:lstStyle/>
                    <a:p>
                      <a:pPr algn="l"/>
                      <a:r>
                        <a:rPr kumimoji="1" lang="ja-JP" altLang="en-US" sz="1200" dirty="0"/>
                        <a:t>希望する</a:t>
                      </a:r>
                      <a:endParaRPr kumimoji="1" lang="en-US" altLang="ja-JP" sz="1200" dirty="0"/>
                    </a:p>
                    <a:p>
                      <a:pPr algn="l"/>
                      <a:r>
                        <a:rPr kumimoji="1" lang="ja-JP" altLang="en-US" sz="1200" dirty="0"/>
                        <a:t>支援内容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r>
                        <a:rPr kumimoji="1" lang="ja-JP" altLang="en-US" sz="1200" dirty="0"/>
                        <a:t>原則必須項目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rPr>
                        <a:t>■開発に参画する認知症当事者の人およびその家族等の紹介やマッチング</a:t>
                      </a:r>
                      <a:endParaRPr kumimoji="1" lang="en-US" altLang="ja-JP" sz="1200" b="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■認知症当事者の人およびその家族等との共創の実践の支援</a:t>
                      </a:r>
                      <a:endParaRPr kumimoji="1" lang="en-US" altLang="ja-JP" sz="12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81509992"/>
                  </a:ext>
                </a:extLst>
              </a:tr>
              <a:tr h="411480">
                <a:tc vMerge="1">
                  <a:txBody>
                    <a:bodyPr/>
                    <a:lstStyle/>
                    <a:p>
                      <a:endParaRPr kumimoji="1" lang="ja-JP" altLang="en-US"/>
                    </a:p>
                  </a:txBody>
                  <a:tcPr/>
                </a:tc>
                <a:tc>
                  <a:txBody>
                    <a:bodyPr/>
                    <a:lstStyle/>
                    <a:p>
                      <a:pPr algn="l"/>
                      <a:r>
                        <a:rPr kumimoji="1" lang="ja-JP" altLang="en-US" sz="1200" dirty="0"/>
                        <a:t>選択項目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FF0000"/>
                          </a:solidFill>
                        </a:rPr>
                        <a:t>1.</a:t>
                      </a:r>
                      <a:r>
                        <a:rPr kumimoji="1" lang="ja-JP" altLang="en-US" sz="1200" b="0" dirty="0">
                          <a:solidFill>
                            <a:srgbClr val="FF0000"/>
                          </a:solidFill>
                        </a:rPr>
                        <a:t>認知症の人およびその家族との交流の機会の提供</a:t>
                      </a:r>
                      <a:r>
                        <a:rPr kumimoji="1" lang="en-US" altLang="ja-JP" sz="1200" dirty="0">
                          <a:solidFill>
                            <a:srgbClr val="FF0000"/>
                          </a:solidFill>
                        </a:rPr>
                        <a:t>  2.</a:t>
                      </a:r>
                      <a:r>
                        <a:rPr kumimoji="1" lang="ja-JP" altLang="en-US" sz="1200" dirty="0">
                          <a:solidFill>
                            <a:srgbClr val="FF0000"/>
                          </a:solidFill>
                        </a:rPr>
                        <a:t>経済産業省事業としての情報発信・プロモーションの支援</a:t>
                      </a:r>
                      <a:endParaRPr kumimoji="1" lang="en-US" altLang="ja-JP" sz="12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4.</a:t>
                      </a:r>
                      <a:r>
                        <a:rPr kumimoji="1" lang="ja-JP" altLang="en-US" sz="1200" dirty="0">
                          <a:solidFill>
                            <a:srgbClr val="FF0000"/>
                          </a:solidFill>
                        </a:rPr>
                        <a:t>認知症および認知症の人に関する学びの機会の提供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1082485"/>
                  </a:ext>
                </a:extLst>
              </a:tr>
              <a:tr h="432000">
                <a:tc gridSpan="2">
                  <a:txBody>
                    <a:bodyPr/>
                    <a:lstStyle/>
                    <a:p>
                      <a:pPr algn="l"/>
                      <a:r>
                        <a:rPr kumimoji="1" lang="ja-JP" altLang="en-US" sz="1200" dirty="0"/>
                        <a:t>分野</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solidFill>
                            <a:srgbClr val="FF0000"/>
                          </a:solidFill>
                        </a:rPr>
                        <a:t>6.</a:t>
                      </a:r>
                      <a:r>
                        <a:rPr kumimoji="1" lang="ja-JP" altLang="en-US" sz="1200" dirty="0">
                          <a:solidFill>
                            <a:srgbClr val="FF0000"/>
                          </a:solidFill>
                        </a:rPr>
                        <a:t>調理・食事、</a:t>
                      </a:r>
                      <a:r>
                        <a:rPr kumimoji="1" lang="en-US" altLang="ja-JP" sz="1200" dirty="0">
                          <a:solidFill>
                            <a:srgbClr val="FF0000"/>
                          </a:solidFill>
                        </a:rPr>
                        <a:t>7.</a:t>
                      </a:r>
                      <a:r>
                        <a:rPr kumimoji="1" lang="ja-JP" altLang="en-US" sz="1200" dirty="0">
                          <a:solidFill>
                            <a:srgbClr val="FF0000"/>
                          </a:solidFill>
                        </a:rPr>
                        <a:t>掃除・洗濯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4025250"/>
                  </a:ext>
                </a:extLst>
              </a:tr>
              <a:tr h="432000">
                <a:tc gridSpan="2">
                  <a:txBody>
                    <a:bodyPr/>
                    <a:lstStyle/>
                    <a:p>
                      <a:pPr algn="l"/>
                      <a:r>
                        <a:rPr kumimoji="1" lang="ja-JP" altLang="en-US" sz="1200" dirty="0"/>
                        <a:t>開発・展開状況</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solidFill>
                            <a:srgbClr val="FF0000"/>
                          </a:solidFill>
                        </a:rPr>
                        <a:t>1.</a:t>
                      </a:r>
                      <a:r>
                        <a:rPr kumimoji="1" lang="ja-JP" altLang="en-US" sz="1200" dirty="0">
                          <a:solidFill>
                            <a:srgbClr val="FF0000"/>
                          </a:solidFill>
                        </a:rPr>
                        <a:t>アイデア探究、</a:t>
                      </a:r>
                      <a:r>
                        <a:rPr kumimoji="1" lang="en-US" altLang="ja-JP" sz="1200" dirty="0">
                          <a:solidFill>
                            <a:srgbClr val="FF0000"/>
                          </a:solidFill>
                        </a:rPr>
                        <a:t>5.</a:t>
                      </a:r>
                      <a:r>
                        <a:rPr kumimoji="1" lang="ja-JP" altLang="en-US" sz="1200" dirty="0">
                          <a:solidFill>
                            <a:srgbClr val="FF0000"/>
                          </a:solidFill>
                        </a:rPr>
                        <a:t>プロトタイプ作成</a:t>
                      </a:r>
                      <a:endParaRPr kumimoji="1" lang="en-US" altLang="ja-JP" sz="12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01143276"/>
                  </a:ext>
                </a:extLst>
              </a:tr>
              <a:tr h="0">
                <a:tc gridSpan="2">
                  <a:txBody>
                    <a:bodyPr/>
                    <a:lstStyle/>
                    <a:p>
                      <a:pPr algn="l"/>
                      <a:r>
                        <a:rPr kumimoji="1" lang="ja-JP" altLang="en-US" sz="1200" dirty="0"/>
                        <a:t>製品・サービスの説明</a:t>
                      </a:r>
                      <a:endParaRPr kumimoji="1" lang="en-US" altLang="ja-JP" sz="1200" dirty="0"/>
                    </a:p>
                    <a:p>
                      <a:pPr algn="l"/>
                      <a:r>
                        <a:rPr kumimoji="1" lang="ja-JP" altLang="en-US" sz="1200" dirty="0"/>
                        <a:t>動画の有無</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solidFill>
                            <a:srgbClr val="FF0000"/>
                          </a:solidFill>
                        </a:rPr>
                        <a:t>2.</a:t>
                      </a:r>
                      <a:r>
                        <a:rPr kumimoji="1" lang="ja-JP" altLang="en-US" sz="1200" dirty="0">
                          <a:solidFill>
                            <a:srgbClr val="FF0000"/>
                          </a:solidFill>
                        </a:rPr>
                        <a:t>提供可能な製品・サービスを説明する動画がない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15617754"/>
                  </a:ext>
                </a:extLst>
              </a:tr>
              <a:tr h="720000">
                <a:tc gridSpan="2">
                  <a:txBody>
                    <a:bodyPr/>
                    <a:lstStyle/>
                    <a:p>
                      <a:pPr algn="l"/>
                      <a:r>
                        <a:rPr kumimoji="1" lang="ja-JP" altLang="en-US" sz="1200" dirty="0"/>
                        <a:t>製品・サービスの概要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一人暮らしをしている認知症の人が、家事をしていることを途中で忘れてしまうことを家電からアラートをすることによって家事のし忘れを防ぐことのできる家電製品。現在この機能を搭載した電子レンジについてはプロトタイプ作成が完了しており、洗濯機についてはどのようなアラートをしたらよいかアイデアを検討している段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0281698"/>
                  </a:ext>
                </a:extLst>
              </a:tr>
              <a:tr h="720000">
                <a:tc gridSpan="2">
                  <a:txBody>
                    <a:bodyPr/>
                    <a:lstStyle/>
                    <a:p>
                      <a:pPr algn="l"/>
                      <a:r>
                        <a:rPr kumimoji="1" lang="ja-JP" altLang="en-US" sz="1200" dirty="0"/>
                        <a:t>当事者に参画していただく</a:t>
                      </a:r>
                      <a:endParaRPr kumimoji="1" lang="en-US" altLang="ja-JP" sz="1200" dirty="0"/>
                    </a:p>
                    <a:p>
                      <a:pPr algn="l"/>
                      <a:r>
                        <a:rPr kumimoji="1" lang="ja-JP" altLang="en-US" sz="1200" dirty="0"/>
                        <a:t>目的・狙い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家事を行う中で、どのようなアラートであれば家事をすることを思い出しやすいのか、認知症の人から意見を収集したい。また、プロトタイプを実際に使っていただいて改良点を明らかにしたい。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7611442"/>
                  </a:ext>
                </a:extLst>
              </a:tr>
              <a:tr h="720000">
                <a:tc gridSpan="2">
                  <a:txBody>
                    <a:bodyPr/>
                    <a:lstStyle/>
                    <a:p>
                      <a:pPr algn="l"/>
                      <a:r>
                        <a:rPr kumimoji="1" lang="ja-JP" altLang="en-US" sz="1200" dirty="0"/>
                        <a:t>当事者参画の実践状況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電子レンジに関してはアラートの内容に関して一人暮らしをする認知症の人</a:t>
                      </a:r>
                      <a:r>
                        <a:rPr kumimoji="1" lang="en-US" altLang="ja-JP" sz="1200" dirty="0">
                          <a:solidFill>
                            <a:srgbClr val="FF0000"/>
                          </a:solidFill>
                        </a:rPr>
                        <a:t>5</a:t>
                      </a:r>
                      <a:r>
                        <a:rPr kumimoji="1" lang="ja-JP" altLang="en-US" sz="1200" dirty="0">
                          <a:solidFill>
                            <a:srgbClr val="FF0000"/>
                          </a:solidFill>
                        </a:rPr>
                        <a:t>名にインタビューを行い意見収集をした。洗濯機に関しては実践できていない。</a:t>
                      </a:r>
                      <a:endParaRPr kumimoji="1" lang="en-US" altLang="ja-JP" sz="12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51267096"/>
                  </a:ext>
                </a:extLst>
              </a:tr>
              <a:tr h="432000">
                <a:tc gridSpan="2">
                  <a:txBody>
                    <a:bodyPr/>
                    <a:lstStyle/>
                    <a:p>
                      <a:pPr algn="l"/>
                      <a:r>
                        <a:rPr kumimoji="1" lang="ja-JP" altLang="en-US" sz="1200" dirty="0"/>
                        <a:t>参画していただきたい</a:t>
                      </a:r>
                      <a:endParaRPr kumimoji="1" lang="en-US" altLang="ja-JP" sz="1200" dirty="0"/>
                    </a:p>
                    <a:p>
                      <a:pPr algn="l"/>
                      <a:r>
                        <a:rPr kumimoji="1" lang="ja-JP" altLang="en-US" sz="1200" dirty="0"/>
                        <a:t>当事者像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一人暮らしの認知症の人、認知症の症状は軽度の想定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37617249"/>
                  </a:ext>
                </a:extLst>
              </a:tr>
              <a:tr h="124100">
                <a:tc gridSpan="2">
                  <a:txBody>
                    <a:bodyPr/>
                    <a:lstStyle/>
                    <a:p>
                      <a:pPr algn="l"/>
                      <a:r>
                        <a:rPr kumimoji="1" lang="ja-JP" altLang="en-US" sz="1200" dirty="0"/>
                        <a:t>想定する参画方法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r>
                        <a:rPr kumimoji="1" lang="en-US" altLang="ja-JP" sz="1200" dirty="0">
                          <a:solidFill>
                            <a:srgbClr val="FF0000"/>
                          </a:solidFill>
                        </a:rPr>
                        <a:t>1.</a:t>
                      </a:r>
                      <a:r>
                        <a:rPr kumimoji="1" lang="ja-JP" altLang="en-US" sz="1200" dirty="0">
                          <a:solidFill>
                            <a:srgbClr val="FF0000"/>
                          </a:solidFill>
                        </a:rPr>
                        <a:t>インタビュー、</a:t>
                      </a:r>
                      <a:r>
                        <a:rPr kumimoji="1" lang="en-US" altLang="ja-JP" sz="1200" dirty="0">
                          <a:solidFill>
                            <a:srgbClr val="FF0000"/>
                          </a:solidFill>
                        </a:rPr>
                        <a:t>3.</a:t>
                      </a:r>
                      <a:r>
                        <a:rPr kumimoji="1" lang="ja-JP" altLang="en-US" sz="1200" dirty="0">
                          <a:solidFill>
                            <a:srgbClr val="FF0000"/>
                          </a:solidFill>
                        </a:rPr>
                        <a:t>プロトタイプ検証</a:t>
                      </a:r>
                      <a:endParaRPr kumimoji="1" lang="en-US" altLang="ja-JP" sz="12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87845797"/>
                  </a:ext>
                </a:extLst>
              </a:tr>
              <a:tr h="252000">
                <a:tc gridSpan="2">
                  <a:txBody>
                    <a:bodyPr/>
                    <a:lstStyle/>
                    <a:p>
                      <a:pPr algn="l"/>
                      <a:r>
                        <a:rPr kumimoji="1" lang="ja-JP" altLang="en-US" sz="1200" dirty="0"/>
                        <a:t>実証等を行う希望エリア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東京都内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92550857"/>
                  </a:ext>
                </a:extLst>
              </a:tr>
            </a:tbl>
          </a:graphicData>
        </a:graphic>
      </p:graphicFrame>
    </p:spTree>
    <p:extLst>
      <p:ext uri="{BB962C8B-B14F-4D97-AF65-F5344CB8AC3E}">
        <p14:creationId xmlns:p14="http://schemas.microsoft.com/office/powerpoint/2010/main" val="3015317383"/>
      </p:ext>
    </p:extLst>
  </p:cSld>
  <p:clrMapOvr>
    <a:masterClrMapping/>
  </p:clrMapOvr>
</p:sld>
</file>

<file path=ppt/theme/theme1.xml><?xml version="1.0" encoding="utf-8"?>
<a:theme xmlns:a="http://schemas.openxmlformats.org/drawingml/2006/main" name="2022-提案書">
  <a:themeElements>
    <a:clrScheme name="日本総研カラーパレット2021">
      <a:dk1>
        <a:srgbClr val="2C2C2C"/>
      </a:dk1>
      <a:lt1>
        <a:srgbClr val="FFFFFF"/>
      </a:lt1>
      <a:dk2>
        <a:srgbClr val="0072CE"/>
      </a:dk2>
      <a:lt2>
        <a:srgbClr val="DDDDDD"/>
      </a:lt2>
      <a:accent1>
        <a:srgbClr val="FF4C00"/>
      </a:accent1>
      <a:accent2>
        <a:srgbClr val="317689"/>
      </a:accent2>
      <a:accent3>
        <a:srgbClr val="008057"/>
      </a:accent3>
      <a:accent4>
        <a:srgbClr val="72CF00"/>
      </a:accent4>
      <a:accent5>
        <a:srgbClr val="CFC400"/>
      </a:accent5>
      <a:accent6>
        <a:srgbClr val="CF5D00"/>
      </a:accent6>
      <a:hlink>
        <a:srgbClr val="0072CE"/>
      </a:hlink>
      <a:folHlink>
        <a:srgbClr val="0072CE"/>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9525">
          <a:noFill/>
        </a:ln>
        <a:effectLst/>
      </a:spPr>
      <a:bodyPr lIns="72000" tIns="36000" rIns="72000" bIns="36000" rtlCol="0" anchor="ctr" anchorCtr="0"/>
      <a:lstStyle>
        <a:defPPr algn="ctr">
          <a:defRPr kumimoji="1" sz="1400" b="1" dirty="0">
            <a:solidFill>
              <a:schemeClr val="bg1"/>
            </a:solidFill>
            <a:latin typeface="+mn-ea"/>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chor="ctr" anchorCtr="0">
        <a:noAutofit/>
      </a:bodyPr>
      <a:lstStyle>
        <a:defPPr marL="0" marR="0" indent="0" algn="l" defTabSz="914400" eaLnBrk="1" fontAlgn="auto" latinLnBrk="0" hangingPunct="1">
          <a:spcBef>
            <a:spcPts val="0"/>
          </a:spcBef>
          <a:buClrTx/>
          <a:buSzTx/>
          <a:buFontTx/>
          <a:buNone/>
          <a:tabLst/>
          <a:defRPr kumimoji="1" sz="1400" kern="0" dirty="0" smtClean="0">
            <a:latin typeface="+mn-ea"/>
            <a:cs typeface="メイリオ" panose="020B0604030504040204" pitchFamily="50" charset="-128"/>
          </a:defRPr>
        </a:defPPr>
      </a:lstStyle>
    </a:txDef>
  </a:objectDefaults>
  <a:extraClrSchemeLst/>
  <a:extLst>
    <a:ext uri="{05A4C25C-085E-4340-85A3-A5531E510DB2}">
      <thm15:themeFamily xmlns:thm15="http://schemas.microsoft.com/office/thememl/2012/main" name="20190617_提案書テンプレート_Ver.1.11.pptx" id="{9E8C6497-8DCF-402B-B887-5C7E379A8249}" vid="{79D64A9F-3179-4B59-9F7A-B9135E9FBA4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d2f8f14-3654-403b-90e8-314698b95337" xsi:nil="true"/>
    <lcf76f155ced4ddcb4097134ff3c332f xmlns="fa41ef46-9f27-4380-80bd-8ad9d702388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78AF3B80C362841B04491B8CD65E770" ma:contentTypeVersion="14" ma:contentTypeDescription="新しいドキュメントを作成します。" ma:contentTypeScope="" ma:versionID="faaadcbb4aa2f97564938e7a9b1a0990">
  <xsd:schema xmlns:xsd="http://www.w3.org/2001/XMLSchema" xmlns:xs="http://www.w3.org/2001/XMLSchema" xmlns:p="http://schemas.microsoft.com/office/2006/metadata/properties" xmlns:ns2="fa41ef46-9f27-4380-80bd-8ad9d7023883" xmlns:ns3="2d2f8f14-3654-403b-90e8-314698b95337" targetNamespace="http://schemas.microsoft.com/office/2006/metadata/properties" ma:root="true" ma:fieldsID="5a8e0c22736ce7dc276658124f8d1870" ns2:_="" ns3:_="">
    <xsd:import namespace="fa41ef46-9f27-4380-80bd-8ad9d7023883"/>
    <xsd:import namespace="2d2f8f14-3654-403b-90e8-314698b9533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41ef46-9f27-4380-80bd-8ad9d70238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d2f8f14-3654-403b-90e8-314698b95337"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1678981a-44a4-478d-bc8d-62e8f5f953cc}" ma:internalName="TaxCatchAll" ma:showField="CatchAllData" ma:web="2d2f8f14-3654-403b-90e8-314698b953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7F01FC-0694-41A2-BC71-B992E8375D99}">
  <ds:schemaRefs>
    <ds:schemaRef ds:uri="http://schemas.microsoft.com/sharepoint/v3/contenttype/forms"/>
  </ds:schemaRefs>
</ds:datastoreItem>
</file>

<file path=customXml/itemProps2.xml><?xml version="1.0" encoding="utf-8"?>
<ds:datastoreItem xmlns:ds="http://schemas.openxmlformats.org/officeDocument/2006/customXml" ds:itemID="{C1353EF0-3D0C-46A3-B990-327059845332}">
  <ds:schemaRefs>
    <ds:schemaRef ds:uri="http://schemas.microsoft.com/office/infopath/2007/PartnerControls"/>
    <ds:schemaRef ds:uri="http://purl.org/dc/elements/1.1/"/>
    <ds:schemaRef ds:uri="http://schemas.microsoft.com/office/2006/metadata/properties"/>
    <ds:schemaRef ds:uri="fa41ef46-9f27-4380-80bd-8ad9d7023883"/>
    <ds:schemaRef ds:uri="http://purl.org/dc/terms/"/>
    <ds:schemaRef ds:uri="http://schemas.openxmlformats.org/package/2006/metadata/core-properties"/>
    <ds:schemaRef ds:uri="http://schemas.microsoft.com/office/2006/documentManagement/types"/>
    <ds:schemaRef ds:uri="2d2f8f14-3654-403b-90e8-314698b95337"/>
    <ds:schemaRef ds:uri="http://www.w3.org/XML/1998/namespace"/>
    <ds:schemaRef ds:uri="http://purl.org/dc/dcmitype/"/>
  </ds:schemaRefs>
</ds:datastoreItem>
</file>

<file path=customXml/itemProps3.xml><?xml version="1.0" encoding="utf-8"?>
<ds:datastoreItem xmlns:ds="http://schemas.openxmlformats.org/officeDocument/2006/customXml" ds:itemID="{A07E68B6-E700-40ED-870F-45A8993BBD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41ef46-9f27-4380-80bd-8ad9d7023883"/>
    <ds:schemaRef ds:uri="2d2f8f14-3654-403b-90e8-314698b953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5483</TotalTime>
  <Words>1078</Words>
  <Application>Microsoft Office PowerPoint</Application>
  <PresentationFormat>A4 210 x 297 mm</PresentationFormat>
  <Paragraphs>90</Paragraphs>
  <Slides>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Meiryo UI</vt:lpstr>
      <vt:lpstr>Arial</vt:lpstr>
      <vt:lpstr>2022-提案書</vt:lpstr>
      <vt:lpstr>１．基本情報</vt:lpstr>
      <vt:lpstr>２．製品・サービスの提案内容</vt:lpstr>
      <vt:lpstr>基本情報（記入例）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新角 耕司／リサーチ・コンサル／部付部長／JRI (shinkado koji)</dc:creator>
  <cp:lastModifiedBy>板花 俊希／リサーチ・コンサル／JRI (itahana syunki)</cp:lastModifiedBy>
  <cp:revision>114</cp:revision>
  <cp:lastPrinted>2020-12-23T04:51:08Z</cp:lastPrinted>
  <dcterms:created xsi:type="dcterms:W3CDTF">2018-08-21T08:06:01Z</dcterms:created>
  <dcterms:modified xsi:type="dcterms:W3CDTF">2024-06-03T00:19:54Z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0x010100C78AF3B80C362841B04491B8CD65E770</vt:lpwstr>
  </property>
  <property fmtid="{D5CDD505-2E9C-101B-9397-08002B2CF9AE}" pid="3" name="MediaServiceImageTags">
    <vt:lpwstr/>
  </property>
</Properties>
</file>