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7"/>
  </p:notesMasterIdLst>
  <p:handoutMasterIdLst>
    <p:handoutMasterId r:id="rId8"/>
  </p:handoutMasterIdLst>
  <p:sldIdLst>
    <p:sldId id="302" r:id="rId5"/>
    <p:sldId id="304"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B77F33-AAFD-454F-A9FA-D0FEA33600C9}" v="138" dt="2023-07-18T10:20:57.89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494" y="108"/>
      </p:cViewPr>
      <p:guideLst>
        <p:guide orient="horz" pos="2160"/>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B431E2E-CDB8-48E6-A80C-56CDC41EA0B7}" type="datetimeFigureOut">
              <a:rPr kumimoji="1" lang="ja-JP" altLang="en-US" smtClean="0">
                <a:latin typeface="Meiryo UI" panose="020B0604030504040204" pitchFamily="50" charset="-128"/>
                <a:ea typeface="Meiryo UI" panose="020B0604030504040204" pitchFamily="50" charset="-128"/>
              </a:rPr>
              <a:t>2023/7/26</a:t>
            </a:fld>
            <a:endParaRPr kumimoji="1" lang="ja-JP" altLang="en-US">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B5B11F-54D6-4D29-BE37-F0DDBB7822DA}" type="slidenum">
              <a:rPr kumimoji="1" lang="ja-JP" altLang="en-US" smtClean="0">
                <a:latin typeface="Meiryo UI" panose="020B0604030504040204" pitchFamily="50" charset="-128"/>
                <a:ea typeface="Meiryo UI" panose="020B0604030504040204" pitchFamily="50" charset="-128"/>
              </a:rPr>
              <a:t>‹#›</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966CB67D-9115-435E-8E82-4C3EEAFC0A8D}" type="datetimeFigureOut">
              <a:rPr kumimoji="1" lang="ja-JP" altLang="en-US" smtClean="0"/>
              <a:pPr/>
              <a:t>2023/7/26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C20C0D6C-562A-4DB1-8A23-727E388A1A72}" type="slidenum">
              <a:rPr kumimoji="1" lang="ja-JP" altLang="en-US" smtClean="0"/>
              <a:pPr/>
              <a:t>‹#›</a:t>
            </a:fld>
            <a:endParaRPr kumimoji="1" lang="ja-JP" altLang="en-US"/>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メッセージ箇条書き2">
    <p:spTree>
      <p:nvGrpSpPr>
        <p:cNvPr id="1" name=""/>
        <p:cNvGrpSpPr/>
        <p:nvPr/>
      </p:nvGrpSpPr>
      <p:grpSpPr>
        <a:xfrm>
          <a:off x="0" y="0"/>
          <a:ext cx="0" cy="0"/>
          <a:chOff x="0" y="0"/>
          <a:chExt cx="0" cy="0"/>
        </a:xfrm>
      </p:grpSpPr>
      <p:sp>
        <p:nvSpPr>
          <p:cNvPr id="6" name="テキスト プレースホルダー 8">
            <a:extLst>
              <a:ext uri="{FF2B5EF4-FFF2-40B4-BE49-F238E27FC236}">
                <a16:creationId xmlns:a16="http://schemas.microsoft.com/office/drawing/2014/main" id="{BBAF2A66-1E89-4C5D-9660-4462AE95274E}"/>
              </a:ext>
            </a:extLst>
          </p:cNvPr>
          <p:cNvSpPr>
            <a:spLocks noGrp="1"/>
          </p:cNvSpPr>
          <p:nvPr>
            <p:ph type="body" sz="quarter" idx="14"/>
          </p:nvPr>
        </p:nvSpPr>
        <p:spPr bwMode="gray">
          <a:xfrm>
            <a:off x="236476" y="528174"/>
            <a:ext cx="9432000" cy="576000"/>
          </a:xfrm>
        </p:spPr>
        <p:txBody>
          <a:bodyPr/>
          <a:lstStyle>
            <a:lvl1pPr marL="0" indent="0">
              <a:lnSpc>
                <a:spcPct val="100000"/>
              </a:lnSpc>
              <a:spcBef>
                <a:spcPts val="0"/>
              </a:spcBef>
              <a:spcAft>
                <a:spcPts val="300"/>
              </a:spcAft>
              <a:buFont typeface="Meiryo UI" panose="020B0604030504040204" pitchFamily="50" charset="-128"/>
              <a:buChar char="​"/>
              <a:defRPr/>
            </a:lvl1pPr>
            <a:lvl2pPr marL="396000" indent="-252000">
              <a:lnSpc>
                <a:spcPct val="100000"/>
              </a:lnSpc>
              <a:spcBef>
                <a:spcPts val="0"/>
              </a:spcBef>
              <a:spcAft>
                <a:spcPts val="300"/>
              </a:spcAft>
              <a:buClr>
                <a:schemeClr val="tx1"/>
              </a:buClr>
              <a:defRPr/>
            </a:lvl2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3" name="タイトル 2">
            <a:extLst>
              <a:ext uri="{FF2B5EF4-FFF2-40B4-BE49-F238E27FC236}">
                <a16:creationId xmlns:a16="http://schemas.microsoft.com/office/drawing/2014/main" id="{DC71827F-5C59-4822-A14A-69D53E6E5DCC}"/>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346179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10" name="タイトル 109">
            <a:extLst>
              <a:ext uri="{FF2B5EF4-FFF2-40B4-BE49-F238E27FC236}">
                <a16:creationId xmlns:a16="http://schemas.microsoft.com/office/drawing/2014/main" id="{88E08A3F-058A-4F87-A65B-57DBCFCC980B}"/>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181007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テキスト プレースホルダー 3"/>
          <p:cNvSpPr txBox="1">
            <a:spLocks/>
          </p:cNvSpPr>
          <p:nvPr userDrawn="1"/>
        </p:nvSpPr>
        <p:spPr bwMode="gray">
          <a:xfrm>
            <a:off x="4495799" y="6525344"/>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357272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119" name="グループ化 118">
            <a:extLst>
              <a:ext uri="{FF2B5EF4-FFF2-40B4-BE49-F238E27FC236}">
                <a16:creationId xmlns:a16="http://schemas.microsoft.com/office/drawing/2014/main" id="{784F3AA3-CF8F-48DA-BBB5-AFAB8B1DFD74}"/>
              </a:ext>
            </a:extLst>
          </p:cNvPr>
          <p:cNvGrpSpPr/>
          <p:nvPr userDrawn="1"/>
        </p:nvGrpSpPr>
        <p:grpSpPr bwMode="gray">
          <a:xfrm>
            <a:off x="345000" y="621000"/>
            <a:ext cx="9216000" cy="5616000"/>
            <a:chOff x="345000" y="584684"/>
            <a:chExt cx="9216000" cy="5616000"/>
          </a:xfrm>
        </p:grpSpPr>
        <p:sp>
          <p:nvSpPr>
            <p:cNvPr id="120" name="正方形/長方形 119">
              <a:extLst>
                <a:ext uri="{FF2B5EF4-FFF2-40B4-BE49-F238E27FC236}">
                  <a16:creationId xmlns:a16="http://schemas.microsoft.com/office/drawing/2014/main" id="{6EAAD7C0-EDA9-4C59-BBAE-4571C541BEDA}"/>
                </a:ext>
              </a:extLst>
            </p:cNvPr>
            <p:cNvSpPr/>
            <p:nvPr userDrawn="1"/>
          </p:nvSpPr>
          <p:spPr bwMode="gray">
            <a:xfrm>
              <a:off x="345000" y="584684"/>
              <a:ext cx="9216000" cy="5616000"/>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endParaRPr kumimoji="1" lang="ja-JP" altLang="en-US" sz="1400" b="1">
                <a:solidFill>
                  <a:schemeClr val="bg1"/>
                </a:solidFill>
                <a:latin typeface="+mn-ea"/>
                <a:cs typeface="メイリオ" panose="020B0604030504040204" pitchFamily="50" charset="-128"/>
              </a:endParaRPr>
            </a:p>
          </p:txBody>
        </p:sp>
        <p:grpSp>
          <p:nvGrpSpPr>
            <p:cNvPr id="121" name="グループ化 120">
              <a:extLst>
                <a:ext uri="{FF2B5EF4-FFF2-40B4-BE49-F238E27FC236}">
                  <a16:creationId xmlns:a16="http://schemas.microsoft.com/office/drawing/2014/main" id="{617B23B0-F090-422A-9418-ED2BBA0BCE77}"/>
                </a:ext>
              </a:extLst>
            </p:cNvPr>
            <p:cNvGrpSpPr/>
            <p:nvPr userDrawn="1"/>
          </p:nvGrpSpPr>
          <p:grpSpPr bwMode="gray">
            <a:xfrm>
              <a:off x="345000" y="728685"/>
              <a:ext cx="9216000" cy="5328607"/>
              <a:chOff x="10750158" y="1160732"/>
              <a:chExt cx="9216000" cy="5328607"/>
            </a:xfrm>
          </p:grpSpPr>
          <p:sp>
            <p:nvSpPr>
              <p:cNvPr id="186" name="Line 4">
                <a:extLst>
                  <a:ext uri="{FF2B5EF4-FFF2-40B4-BE49-F238E27FC236}">
                    <a16:creationId xmlns:a16="http://schemas.microsoft.com/office/drawing/2014/main" id="{571F10AF-2332-46F5-97EE-ECB93FB911BF}"/>
                  </a:ext>
                </a:extLst>
              </p:cNvPr>
              <p:cNvSpPr>
                <a:spLocks noChangeShapeType="1"/>
              </p:cNvSpPr>
              <p:nvPr userDrawn="1"/>
            </p:nvSpPr>
            <p:spPr bwMode="gray">
              <a:xfrm>
                <a:off x="10750158" y="620139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7" name="Line 5">
                <a:extLst>
                  <a:ext uri="{FF2B5EF4-FFF2-40B4-BE49-F238E27FC236}">
                    <a16:creationId xmlns:a16="http://schemas.microsoft.com/office/drawing/2014/main" id="{1B4BE9FC-7686-4027-B99B-56AC91AA005F}"/>
                  </a:ext>
                </a:extLst>
              </p:cNvPr>
              <p:cNvSpPr>
                <a:spLocks noChangeShapeType="1"/>
              </p:cNvSpPr>
              <p:nvPr userDrawn="1"/>
            </p:nvSpPr>
            <p:spPr bwMode="gray">
              <a:xfrm>
                <a:off x="10750158" y="60573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8" name="Line 6">
                <a:extLst>
                  <a:ext uri="{FF2B5EF4-FFF2-40B4-BE49-F238E27FC236}">
                    <a16:creationId xmlns:a16="http://schemas.microsoft.com/office/drawing/2014/main" id="{59D4FCD9-76FF-4506-9280-9D4BC6F4B978}"/>
                  </a:ext>
                </a:extLst>
              </p:cNvPr>
              <p:cNvSpPr>
                <a:spLocks noChangeShapeType="1"/>
              </p:cNvSpPr>
              <p:nvPr userDrawn="1"/>
            </p:nvSpPr>
            <p:spPr bwMode="gray">
              <a:xfrm>
                <a:off x="10750158" y="59133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9" name="Line 7">
                <a:extLst>
                  <a:ext uri="{FF2B5EF4-FFF2-40B4-BE49-F238E27FC236}">
                    <a16:creationId xmlns:a16="http://schemas.microsoft.com/office/drawing/2014/main" id="{3D016A0D-B63F-44DC-8C83-4D02A98DBDB6}"/>
                  </a:ext>
                </a:extLst>
              </p:cNvPr>
              <p:cNvSpPr>
                <a:spLocks noChangeShapeType="1"/>
              </p:cNvSpPr>
              <p:nvPr userDrawn="1"/>
            </p:nvSpPr>
            <p:spPr bwMode="gray">
              <a:xfrm>
                <a:off x="10750158" y="57693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0" name="Line 8">
                <a:extLst>
                  <a:ext uri="{FF2B5EF4-FFF2-40B4-BE49-F238E27FC236}">
                    <a16:creationId xmlns:a16="http://schemas.microsoft.com/office/drawing/2014/main" id="{0884110A-A083-4FF2-83FE-B9423A1C222A}"/>
                  </a:ext>
                </a:extLst>
              </p:cNvPr>
              <p:cNvSpPr>
                <a:spLocks noChangeShapeType="1"/>
              </p:cNvSpPr>
              <p:nvPr userDrawn="1"/>
            </p:nvSpPr>
            <p:spPr bwMode="gray">
              <a:xfrm>
                <a:off x="10750158" y="56252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1" name="Line 9">
                <a:extLst>
                  <a:ext uri="{FF2B5EF4-FFF2-40B4-BE49-F238E27FC236}">
                    <a16:creationId xmlns:a16="http://schemas.microsoft.com/office/drawing/2014/main" id="{0728F4D3-B5DE-4E78-ABF6-8E0AAAF22E22}"/>
                  </a:ext>
                </a:extLst>
              </p:cNvPr>
              <p:cNvSpPr>
                <a:spLocks noChangeShapeType="1"/>
              </p:cNvSpPr>
              <p:nvPr userDrawn="1"/>
            </p:nvSpPr>
            <p:spPr bwMode="gray">
              <a:xfrm>
                <a:off x="10750158" y="54812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2" name="Line 10">
                <a:extLst>
                  <a:ext uri="{FF2B5EF4-FFF2-40B4-BE49-F238E27FC236}">
                    <a16:creationId xmlns:a16="http://schemas.microsoft.com/office/drawing/2014/main" id="{B31869A9-954D-4798-B2B6-EAFFEB79FEF2}"/>
                  </a:ext>
                </a:extLst>
              </p:cNvPr>
              <p:cNvSpPr>
                <a:spLocks noChangeShapeType="1"/>
              </p:cNvSpPr>
              <p:nvPr userDrawn="1"/>
            </p:nvSpPr>
            <p:spPr bwMode="gray">
              <a:xfrm>
                <a:off x="10750158" y="53371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3" name="Line 11">
                <a:extLst>
                  <a:ext uri="{FF2B5EF4-FFF2-40B4-BE49-F238E27FC236}">
                    <a16:creationId xmlns:a16="http://schemas.microsoft.com/office/drawing/2014/main" id="{47DF8855-B0BA-46AF-9A74-1006B4C9EFE2}"/>
                  </a:ext>
                </a:extLst>
              </p:cNvPr>
              <p:cNvSpPr>
                <a:spLocks noChangeShapeType="1"/>
              </p:cNvSpPr>
              <p:nvPr userDrawn="1"/>
            </p:nvSpPr>
            <p:spPr bwMode="gray">
              <a:xfrm>
                <a:off x="10750158" y="51931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4" name="Line 12">
                <a:extLst>
                  <a:ext uri="{FF2B5EF4-FFF2-40B4-BE49-F238E27FC236}">
                    <a16:creationId xmlns:a16="http://schemas.microsoft.com/office/drawing/2014/main" id="{7B0B2A5F-DF29-41C1-94E8-696D0CDB748A}"/>
                  </a:ext>
                </a:extLst>
              </p:cNvPr>
              <p:cNvSpPr>
                <a:spLocks noChangeShapeType="1"/>
              </p:cNvSpPr>
              <p:nvPr userDrawn="1"/>
            </p:nvSpPr>
            <p:spPr bwMode="gray">
              <a:xfrm>
                <a:off x="10750158" y="50491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5" name="Line 13">
                <a:extLst>
                  <a:ext uri="{FF2B5EF4-FFF2-40B4-BE49-F238E27FC236}">
                    <a16:creationId xmlns:a16="http://schemas.microsoft.com/office/drawing/2014/main" id="{9D6E265A-D157-47FC-A003-BD5A23496C96}"/>
                  </a:ext>
                </a:extLst>
              </p:cNvPr>
              <p:cNvSpPr>
                <a:spLocks noChangeShapeType="1"/>
              </p:cNvSpPr>
              <p:nvPr userDrawn="1"/>
            </p:nvSpPr>
            <p:spPr bwMode="gray">
              <a:xfrm>
                <a:off x="10750158" y="49050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6" name="Line 14">
                <a:extLst>
                  <a:ext uri="{FF2B5EF4-FFF2-40B4-BE49-F238E27FC236}">
                    <a16:creationId xmlns:a16="http://schemas.microsoft.com/office/drawing/2014/main" id="{52F49855-6F52-4F2D-ACBD-D260DE669E5C}"/>
                  </a:ext>
                </a:extLst>
              </p:cNvPr>
              <p:cNvSpPr>
                <a:spLocks noChangeShapeType="1"/>
              </p:cNvSpPr>
              <p:nvPr userDrawn="1"/>
            </p:nvSpPr>
            <p:spPr bwMode="gray">
              <a:xfrm>
                <a:off x="10750158" y="47610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7" name="Line 15">
                <a:extLst>
                  <a:ext uri="{FF2B5EF4-FFF2-40B4-BE49-F238E27FC236}">
                    <a16:creationId xmlns:a16="http://schemas.microsoft.com/office/drawing/2014/main" id="{061AD975-ED96-4636-BA67-FA05EA8ABBFF}"/>
                  </a:ext>
                </a:extLst>
              </p:cNvPr>
              <p:cNvSpPr>
                <a:spLocks noChangeShapeType="1"/>
              </p:cNvSpPr>
              <p:nvPr userDrawn="1"/>
            </p:nvSpPr>
            <p:spPr bwMode="gray">
              <a:xfrm>
                <a:off x="10750158" y="46170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8" name="Line 16">
                <a:extLst>
                  <a:ext uri="{FF2B5EF4-FFF2-40B4-BE49-F238E27FC236}">
                    <a16:creationId xmlns:a16="http://schemas.microsoft.com/office/drawing/2014/main" id="{5450C0B3-A1C1-47F2-B8ED-AB66C0643570}"/>
                  </a:ext>
                </a:extLst>
              </p:cNvPr>
              <p:cNvSpPr>
                <a:spLocks noChangeShapeType="1"/>
              </p:cNvSpPr>
              <p:nvPr userDrawn="1"/>
            </p:nvSpPr>
            <p:spPr bwMode="gray">
              <a:xfrm>
                <a:off x="10750158" y="44729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9" name="Line 17">
                <a:extLst>
                  <a:ext uri="{FF2B5EF4-FFF2-40B4-BE49-F238E27FC236}">
                    <a16:creationId xmlns:a16="http://schemas.microsoft.com/office/drawing/2014/main" id="{22C9C2F3-9E6C-4690-A987-56497E557F57}"/>
                  </a:ext>
                </a:extLst>
              </p:cNvPr>
              <p:cNvSpPr>
                <a:spLocks noChangeShapeType="1"/>
              </p:cNvSpPr>
              <p:nvPr userDrawn="1"/>
            </p:nvSpPr>
            <p:spPr bwMode="gray">
              <a:xfrm>
                <a:off x="10750158" y="43289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0" name="Line 18">
                <a:extLst>
                  <a:ext uri="{FF2B5EF4-FFF2-40B4-BE49-F238E27FC236}">
                    <a16:creationId xmlns:a16="http://schemas.microsoft.com/office/drawing/2014/main" id="{F9F03DB4-680B-48FB-AF33-D62194F6DEA9}"/>
                  </a:ext>
                </a:extLst>
              </p:cNvPr>
              <p:cNvSpPr>
                <a:spLocks noChangeShapeType="1"/>
              </p:cNvSpPr>
              <p:nvPr userDrawn="1"/>
            </p:nvSpPr>
            <p:spPr bwMode="gray">
              <a:xfrm>
                <a:off x="10750158" y="41849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1" name="Line 19">
                <a:extLst>
                  <a:ext uri="{FF2B5EF4-FFF2-40B4-BE49-F238E27FC236}">
                    <a16:creationId xmlns:a16="http://schemas.microsoft.com/office/drawing/2014/main" id="{422A9727-DED7-4875-B8D9-A525B8434DC8}"/>
                  </a:ext>
                </a:extLst>
              </p:cNvPr>
              <p:cNvSpPr>
                <a:spLocks noChangeShapeType="1"/>
              </p:cNvSpPr>
              <p:nvPr userDrawn="1"/>
            </p:nvSpPr>
            <p:spPr bwMode="gray">
              <a:xfrm>
                <a:off x="10750158" y="404088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2" name="Line 20">
                <a:extLst>
                  <a:ext uri="{FF2B5EF4-FFF2-40B4-BE49-F238E27FC236}">
                    <a16:creationId xmlns:a16="http://schemas.microsoft.com/office/drawing/2014/main" id="{34ED89DE-8D76-42FD-85D1-C55410D47575}"/>
                  </a:ext>
                </a:extLst>
              </p:cNvPr>
              <p:cNvSpPr>
                <a:spLocks noChangeShapeType="1"/>
              </p:cNvSpPr>
              <p:nvPr userDrawn="1"/>
            </p:nvSpPr>
            <p:spPr bwMode="gray">
              <a:xfrm>
                <a:off x="10750158" y="389684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3" name="Line 21">
                <a:extLst>
                  <a:ext uri="{FF2B5EF4-FFF2-40B4-BE49-F238E27FC236}">
                    <a16:creationId xmlns:a16="http://schemas.microsoft.com/office/drawing/2014/main" id="{8BBFB7E7-0EF4-4400-91A0-ED61CDDD3B69}"/>
                  </a:ext>
                </a:extLst>
              </p:cNvPr>
              <p:cNvSpPr>
                <a:spLocks noChangeShapeType="1"/>
              </p:cNvSpPr>
              <p:nvPr userDrawn="1"/>
            </p:nvSpPr>
            <p:spPr bwMode="gray">
              <a:xfrm>
                <a:off x="10750158" y="375281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4" name="Line 22">
                <a:extLst>
                  <a:ext uri="{FF2B5EF4-FFF2-40B4-BE49-F238E27FC236}">
                    <a16:creationId xmlns:a16="http://schemas.microsoft.com/office/drawing/2014/main" id="{5B6A0256-0763-40FE-8E10-DA46E03975B5}"/>
                  </a:ext>
                </a:extLst>
              </p:cNvPr>
              <p:cNvSpPr>
                <a:spLocks noChangeShapeType="1"/>
              </p:cNvSpPr>
              <p:nvPr userDrawn="1"/>
            </p:nvSpPr>
            <p:spPr bwMode="gray">
              <a:xfrm>
                <a:off x="10750158" y="360877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5" name="Line 23">
                <a:extLst>
                  <a:ext uri="{FF2B5EF4-FFF2-40B4-BE49-F238E27FC236}">
                    <a16:creationId xmlns:a16="http://schemas.microsoft.com/office/drawing/2014/main" id="{B121491F-FE1B-4F63-8892-CD4EC1099410}"/>
                  </a:ext>
                </a:extLst>
              </p:cNvPr>
              <p:cNvSpPr>
                <a:spLocks noChangeShapeType="1"/>
              </p:cNvSpPr>
              <p:nvPr userDrawn="1"/>
            </p:nvSpPr>
            <p:spPr bwMode="gray">
              <a:xfrm>
                <a:off x="10750158" y="346474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6" name="Line 24">
                <a:extLst>
                  <a:ext uri="{FF2B5EF4-FFF2-40B4-BE49-F238E27FC236}">
                    <a16:creationId xmlns:a16="http://schemas.microsoft.com/office/drawing/2014/main" id="{3AAF80BF-119F-468F-AD3C-1F7B0F15CD75}"/>
                  </a:ext>
                </a:extLst>
              </p:cNvPr>
              <p:cNvSpPr>
                <a:spLocks noChangeShapeType="1"/>
              </p:cNvSpPr>
              <p:nvPr userDrawn="1"/>
            </p:nvSpPr>
            <p:spPr bwMode="gray">
              <a:xfrm>
                <a:off x="10750158" y="332070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7" name="Line 25">
                <a:extLst>
                  <a:ext uri="{FF2B5EF4-FFF2-40B4-BE49-F238E27FC236}">
                    <a16:creationId xmlns:a16="http://schemas.microsoft.com/office/drawing/2014/main" id="{5D510B55-AF3A-4EED-AC6A-CC12859F32FC}"/>
                  </a:ext>
                </a:extLst>
              </p:cNvPr>
              <p:cNvSpPr>
                <a:spLocks noChangeShapeType="1"/>
              </p:cNvSpPr>
              <p:nvPr userDrawn="1"/>
            </p:nvSpPr>
            <p:spPr bwMode="gray">
              <a:xfrm>
                <a:off x="10750158" y="31766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8" name="Line 26">
                <a:extLst>
                  <a:ext uri="{FF2B5EF4-FFF2-40B4-BE49-F238E27FC236}">
                    <a16:creationId xmlns:a16="http://schemas.microsoft.com/office/drawing/2014/main" id="{41D02E51-7571-4A0B-996B-B130881EA585}"/>
                  </a:ext>
                </a:extLst>
              </p:cNvPr>
              <p:cNvSpPr>
                <a:spLocks noChangeShapeType="1"/>
              </p:cNvSpPr>
              <p:nvPr userDrawn="1"/>
            </p:nvSpPr>
            <p:spPr bwMode="gray">
              <a:xfrm>
                <a:off x="10750158" y="30326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9" name="Line 28">
                <a:extLst>
                  <a:ext uri="{FF2B5EF4-FFF2-40B4-BE49-F238E27FC236}">
                    <a16:creationId xmlns:a16="http://schemas.microsoft.com/office/drawing/2014/main" id="{2E912FB7-A018-4CCE-8606-B5E7CB97A993}"/>
                  </a:ext>
                </a:extLst>
              </p:cNvPr>
              <p:cNvSpPr>
                <a:spLocks noChangeShapeType="1"/>
              </p:cNvSpPr>
              <p:nvPr userDrawn="1"/>
            </p:nvSpPr>
            <p:spPr bwMode="gray">
              <a:xfrm>
                <a:off x="10750158" y="28886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0" name="Line 29">
                <a:extLst>
                  <a:ext uri="{FF2B5EF4-FFF2-40B4-BE49-F238E27FC236}">
                    <a16:creationId xmlns:a16="http://schemas.microsoft.com/office/drawing/2014/main" id="{A63A6EAD-E4B4-4F0B-80CE-8A72A471BB63}"/>
                  </a:ext>
                </a:extLst>
              </p:cNvPr>
              <p:cNvSpPr>
                <a:spLocks noChangeShapeType="1"/>
              </p:cNvSpPr>
              <p:nvPr userDrawn="1"/>
            </p:nvSpPr>
            <p:spPr bwMode="gray">
              <a:xfrm>
                <a:off x="10750158" y="27445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1" name="Line 30">
                <a:extLst>
                  <a:ext uri="{FF2B5EF4-FFF2-40B4-BE49-F238E27FC236}">
                    <a16:creationId xmlns:a16="http://schemas.microsoft.com/office/drawing/2014/main" id="{EA4450C0-1FE2-4F23-AED7-D3DB7D5BE9EA}"/>
                  </a:ext>
                </a:extLst>
              </p:cNvPr>
              <p:cNvSpPr>
                <a:spLocks noChangeShapeType="1"/>
              </p:cNvSpPr>
              <p:nvPr userDrawn="1"/>
            </p:nvSpPr>
            <p:spPr bwMode="gray">
              <a:xfrm>
                <a:off x="10750158" y="26005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2" name="Line 31">
                <a:extLst>
                  <a:ext uri="{FF2B5EF4-FFF2-40B4-BE49-F238E27FC236}">
                    <a16:creationId xmlns:a16="http://schemas.microsoft.com/office/drawing/2014/main" id="{0F1DCC7C-1158-4B6D-8E3E-938B65786930}"/>
                  </a:ext>
                </a:extLst>
              </p:cNvPr>
              <p:cNvSpPr>
                <a:spLocks noChangeShapeType="1"/>
              </p:cNvSpPr>
              <p:nvPr userDrawn="1"/>
            </p:nvSpPr>
            <p:spPr bwMode="gray">
              <a:xfrm>
                <a:off x="10750158" y="24564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3" name="Line 32">
                <a:extLst>
                  <a:ext uri="{FF2B5EF4-FFF2-40B4-BE49-F238E27FC236}">
                    <a16:creationId xmlns:a16="http://schemas.microsoft.com/office/drawing/2014/main" id="{B94DD798-E4D9-48A1-A5A9-2816F3866E6C}"/>
                  </a:ext>
                </a:extLst>
              </p:cNvPr>
              <p:cNvSpPr>
                <a:spLocks noChangeShapeType="1"/>
              </p:cNvSpPr>
              <p:nvPr userDrawn="1"/>
            </p:nvSpPr>
            <p:spPr bwMode="gray">
              <a:xfrm>
                <a:off x="10750158" y="23124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4" name="Line 33">
                <a:extLst>
                  <a:ext uri="{FF2B5EF4-FFF2-40B4-BE49-F238E27FC236}">
                    <a16:creationId xmlns:a16="http://schemas.microsoft.com/office/drawing/2014/main" id="{CF5A8533-2F1B-44B6-B71C-439191CDEC91}"/>
                  </a:ext>
                </a:extLst>
              </p:cNvPr>
              <p:cNvSpPr>
                <a:spLocks noChangeShapeType="1"/>
              </p:cNvSpPr>
              <p:nvPr userDrawn="1"/>
            </p:nvSpPr>
            <p:spPr bwMode="gray">
              <a:xfrm>
                <a:off x="10750158" y="21684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5" name="Line 34">
                <a:extLst>
                  <a:ext uri="{FF2B5EF4-FFF2-40B4-BE49-F238E27FC236}">
                    <a16:creationId xmlns:a16="http://schemas.microsoft.com/office/drawing/2014/main" id="{669AB9A4-8BC2-48D4-9CFC-37043FC5B021}"/>
                  </a:ext>
                </a:extLst>
              </p:cNvPr>
              <p:cNvSpPr>
                <a:spLocks noChangeShapeType="1"/>
              </p:cNvSpPr>
              <p:nvPr userDrawn="1"/>
            </p:nvSpPr>
            <p:spPr bwMode="gray">
              <a:xfrm>
                <a:off x="10750158" y="20243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6" name="Line 35">
                <a:extLst>
                  <a:ext uri="{FF2B5EF4-FFF2-40B4-BE49-F238E27FC236}">
                    <a16:creationId xmlns:a16="http://schemas.microsoft.com/office/drawing/2014/main" id="{44B55A00-EFDB-499F-9267-71FCB61E4E90}"/>
                  </a:ext>
                </a:extLst>
              </p:cNvPr>
              <p:cNvSpPr>
                <a:spLocks noChangeShapeType="1"/>
              </p:cNvSpPr>
              <p:nvPr userDrawn="1"/>
            </p:nvSpPr>
            <p:spPr bwMode="gray">
              <a:xfrm>
                <a:off x="10750158" y="18803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7" name="Line 36">
                <a:extLst>
                  <a:ext uri="{FF2B5EF4-FFF2-40B4-BE49-F238E27FC236}">
                    <a16:creationId xmlns:a16="http://schemas.microsoft.com/office/drawing/2014/main" id="{1EE0B0FF-5253-4FE3-8F3D-CC1A003BC254}"/>
                  </a:ext>
                </a:extLst>
              </p:cNvPr>
              <p:cNvSpPr>
                <a:spLocks noChangeShapeType="1"/>
              </p:cNvSpPr>
              <p:nvPr userDrawn="1"/>
            </p:nvSpPr>
            <p:spPr bwMode="gray">
              <a:xfrm>
                <a:off x="10750158" y="17363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8" name="Line 37">
                <a:extLst>
                  <a:ext uri="{FF2B5EF4-FFF2-40B4-BE49-F238E27FC236}">
                    <a16:creationId xmlns:a16="http://schemas.microsoft.com/office/drawing/2014/main" id="{2E9AF990-4F14-45B8-A1CC-616AE53BC7D0}"/>
                  </a:ext>
                </a:extLst>
              </p:cNvPr>
              <p:cNvSpPr>
                <a:spLocks noChangeShapeType="1"/>
              </p:cNvSpPr>
              <p:nvPr userDrawn="1"/>
            </p:nvSpPr>
            <p:spPr bwMode="gray">
              <a:xfrm>
                <a:off x="10750158" y="15922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9" name="Line 38">
                <a:extLst>
                  <a:ext uri="{FF2B5EF4-FFF2-40B4-BE49-F238E27FC236}">
                    <a16:creationId xmlns:a16="http://schemas.microsoft.com/office/drawing/2014/main" id="{36350E8E-D9C6-432D-9154-51FE6477DF37}"/>
                  </a:ext>
                </a:extLst>
              </p:cNvPr>
              <p:cNvSpPr>
                <a:spLocks noChangeShapeType="1"/>
              </p:cNvSpPr>
              <p:nvPr userDrawn="1"/>
            </p:nvSpPr>
            <p:spPr bwMode="gray">
              <a:xfrm>
                <a:off x="10750158" y="14482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0" name="Line 39">
                <a:extLst>
                  <a:ext uri="{FF2B5EF4-FFF2-40B4-BE49-F238E27FC236}">
                    <a16:creationId xmlns:a16="http://schemas.microsoft.com/office/drawing/2014/main" id="{9C3874D8-4839-4A98-A7FE-571F9D15594F}"/>
                  </a:ext>
                </a:extLst>
              </p:cNvPr>
              <p:cNvSpPr>
                <a:spLocks noChangeShapeType="1"/>
              </p:cNvSpPr>
              <p:nvPr userDrawn="1"/>
            </p:nvSpPr>
            <p:spPr bwMode="gray">
              <a:xfrm>
                <a:off x="10750158" y="13042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1" name="Line 39">
                <a:extLst>
                  <a:ext uri="{FF2B5EF4-FFF2-40B4-BE49-F238E27FC236}">
                    <a16:creationId xmlns:a16="http://schemas.microsoft.com/office/drawing/2014/main" id="{0EC52CDF-D643-4C8C-8BB8-CC8C19008934}"/>
                  </a:ext>
                </a:extLst>
              </p:cNvPr>
              <p:cNvSpPr>
                <a:spLocks noChangeShapeType="1"/>
              </p:cNvSpPr>
              <p:nvPr userDrawn="1"/>
            </p:nvSpPr>
            <p:spPr bwMode="gray">
              <a:xfrm>
                <a:off x="10750158" y="1160732"/>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2" name="Line 4">
                <a:extLst>
                  <a:ext uri="{FF2B5EF4-FFF2-40B4-BE49-F238E27FC236}">
                    <a16:creationId xmlns:a16="http://schemas.microsoft.com/office/drawing/2014/main" id="{CBF0AD0E-FFA5-479F-B2F5-3B7F3E5156B3}"/>
                  </a:ext>
                </a:extLst>
              </p:cNvPr>
              <p:cNvSpPr>
                <a:spLocks noChangeShapeType="1"/>
              </p:cNvSpPr>
              <p:nvPr userDrawn="1"/>
            </p:nvSpPr>
            <p:spPr bwMode="gray">
              <a:xfrm>
                <a:off x="10750158" y="634532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3" name="Line 4">
                <a:extLst>
                  <a:ext uri="{FF2B5EF4-FFF2-40B4-BE49-F238E27FC236}">
                    <a16:creationId xmlns:a16="http://schemas.microsoft.com/office/drawing/2014/main" id="{3C1097EE-68F8-451A-A007-DCF67ED43A56}"/>
                  </a:ext>
                </a:extLst>
              </p:cNvPr>
              <p:cNvSpPr>
                <a:spLocks noChangeShapeType="1"/>
              </p:cNvSpPr>
              <p:nvPr userDrawn="1"/>
            </p:nvSpPr>
            <p:spPr bwMode="gray">
              <a:xfrm>
                <a:off x="10750158" y="6489339"/>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nvGrpSpPr>
            <p:cNvPr id="122" name="グループ化 121">
              <a:extLst>
                <a:ext uri="{FF2B5EF4-FFF2-40B4-BE49-F238E27FC236}">
                  <a16:creationId xmlns:a16="http://schemas.microsoft.com/office/drawing/2014/main" id="{21B642B3-54A6-4E73-9D83-33A44F971FDC}"/>
                </a:ext>
              </a:extLst>
            </p:cNvPr>
            <p:cNvGrpSpPr/>
            <p:nvPr userDrawn="1"/>
          </p:nvGrpSpPr>
          <p:grpSpPr bwMode="gray">
            <a:xfrm>
              <a:off x="488949" y="584684"/>
              <a:ext cx="8928102" cy="5616000"/>
              <a:chOff x="10894107" y="1016731"/>
              <a:chExt cx="8928102" cy="5328000"/>
            </a:xfrm>
          </p:grpSpPr>
          <p:sp>
            <p:nvSpPr>
              <p:cNvPr id="123" name="Line 41">
                <a:extLst>
                  <a:ext uri="{FF2B5EF4-FFF2-40B4-BE49-F238E27FC236}">
                    <a16:creationId xmlns:a16="http://schemas.microsoft.com/office/drawing/2014/main" id="{1294F30B-F6B3-4B14-8C88-DFDCBCC22EA5}"/>
                  </a:ext>
                </a:extLst>
              </p:cNvPr>
              <p:cNvSpPr>
                <a:spLocks noChangeShapeType="1"/>
              </p:cNvSpPr>
              <p:nvPr userDrawn="1"/>
            </p:nvSpPr>
            <p:spPr bwMode="gray">
              <a:xfrm>
                <a:off x="108941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4" name="Line 42">
                <a:extLst>
                  <a:ext uri="{FF2B5EF4-FFF2-40B4-BE49-F238E27FC236}">
                    <a16:creationId xmlns:a16="http://schemas.microsoft.com/office/drawing/2014/main" id="{267CBE7A-C6B8-4FBD-A68C-66A4B6C8E2CD}"/>
                  </a:ext>
                </a:extLst>
              </p:cNvPr>
              <p:cNvSpPr>
                <a:spLocks noChangeShapeType="1"/>
              </p:cNvSpPr>
              <p:nvPr userDrawn="1"/>
            </p:nvSpPr>
            <p:spPr bwMode="gray">
              <a:xfrm>
                <a:off x="110385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5" name="Line 43">
                <a:extLst>
                  <a:ext uri="{FF2B5EF4-FFF2-40B4-BE49-F238E27FC236}">
                    <a16:creationId xmlns:a16="http://schemas.microsoft.com/office/drawing/2014/main" id="{713893E5-BDD8-4BCC-BAC2-C25A8BDB8B80}"/>
                  </a:ext>
                </a:extLst>
              </p:cNvPr>
              <p:cNvSpPr>
                <a:spLocks noChangeShapeType="1"/>
              </p:cNvSpPr>
              <p:nvPr userDrawn="1"/>
            </p:nvSpPr>
            <p:spPr bwMode="gray">
              <a:xfrm>
                <a:off x="11183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6" name="Line 44">
                <a:extLst>
                  <a:ext uri="{FF2B5EF4-FFF2-40B4-BE49-F238E27FC236}">
                    <a16:creationId xmlns:a16="http://schemas.microsoft.com/office/drawing/2014/main" id="{1556F7E3-7A9A-4F92-BD2D-6F21E5BC7954}"/>
                  </a:ext>
                </a:extLst>
              </p:cNvPr>
              <p:cNvSpPr>
                <a:spLocks noChangeShapeType="1"/>
              </p:cNvSpPr>
              <p:nvPr userDrawn="1"/>
            </p:nvSpPr>
            <p:spPr bwMode="gray">
              <a:xfrm>
                <a:off x="113259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7" name="Line 45">
                <a:extLst>
                  <a:ext uri="{FF2B5EF4-FFF2-40B4-BE49-F238E27FC236}">
                    <a16:creationId xmlns:a16="http://schemas.microsoft.com/office/drawing/2014/main" id="{ED41F065-ABB8-4D38-B076-09575CB5BCA2}"/>
                  </a:ext>
                </a:extLst>
              </p:cNvPr>
              <p:cNvSpPr>
                <a:spLocks noChangeShapeType="1"/>
              </p:cNvSpPr>
              <p:nvPr userDrawn="1"/>
            </p:nvSpPr>
            <p:spPr bwMode="gray">
              <a:xfrm>
                <a:off x="114703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8" name="Line 46">
                <a:extLst>
                  <a:ext uri="{FF2B5EF4-FFF2-40B4-BE49-F238E27FC236}">
                    <a16:creationId xmlns:a16="http://schemas.microsoft.com/office/drawing/2014/main" id="{40A00310-F041-48BE-B314-06C22895DB40}"/>
                  </a:ext>
                </a:extLst>
              </p:cNvPr>
              <p:cNvSpPr>
                <a:spLocks noChangeShapeType="1"/>
              </p:cNvSpPr>
              <p:nvPr userDrawn="1"/>
            </p:nvSpPr>
            <p:spPr bwMode="gray">
              <a:xfrm>
                <a:off x="116148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9" name="Line 47">
                <a:extLst>
                  <a:ext uri="{FF2B5EF4-FFF2-40B4-BE49-F238E27FC236}">
                    <a16:creationId xmlns:a16="http://schemas.microsoft.com/office/drawing/2014/main" id="{7DD07CFD-E681-4DF5-A676-46214F046A3F}"/>
                  </a:ext>
                </a:extLst>
              </p:cNvPr>
              <p:cNvSpPr>
                <a:spLocks noChangeShapeType="1"/>
              </p:cNvSpPr>
              <p:nvPr userDrawn="1"/>
            </p:nvSpPr>
            <p:spPr bwMode="gray">
              <a:xfrm>
                <a:off x="117592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0" name="Line 48">
                <a:extLst>
                  <a:ext uri="{FF2B5EF4-FFF2-40B4-BE49-F238E27FC236}">
                    <a16:creationId xmlns:a16="http://schemas.microsoft.com/office/drawing/2014/main" id="{8E81DF87-2566-4BEA-8340-8CA7977573BD}"/>
                  </a:ext>
                </a:extLst>
              </p:cNvPr>
              <p:cNvSpPr>
                <a:spLocks noChangeShapeType="1"/>
              </p:cNvSpPr>
              <p:nvPr userDrawn="1"/>
            </p:nvSpPr>
            <p:spPr bwMode="gray">
              <a:xfrm>
                <a:off x="119021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1" name="Line 49">
                <a:extLst>
                  <a:ext uri="{FF2B5EF4-FFF2-40B4-BE49-F238E27FC236}">
                    <a16:creationId xmlns:a16="http://schemas.microsoft.com/office/drawing/2014/main" id="{1E08572A-1006-4A87-B360-4899C927DEA8}"/>
                  </a:ext>
                </a:extLst>
              </p:cNvPr>
              <p:cNvSpPr>
                <a:spLocks noChangeShapeType="1"/>
              </p:cNvSpPr>
              <p:nvPr userDrawn="1"/>
            </p:nvSpPr>
            <p:spPr bwMode="gray">
              <a:xfrm>
                <a:off x="120466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2" name="Line 50">
                <a:extLst>
                  <a:ext uri="{FF2B5EF4-FFF2-40B4-BE49-F238E27FC236}">
                    <a16:creationId xmlns:a16="http://schemas.microsoft.com/office/drawing/2014/main" id="{ADBCA91A-1DA1-4815-BA18-6946CF57757E}"/>
                  </a:ext>
                </a:extLst>
              </p:cNvPr>
              <p:cNvSpPr>
                <a:spLocks noChangeShapeType="1"/>
              </p:cNvSpPr>
              <p:nvPr userDrawn="1"/>
            </p:nvSpPr>
            <p:spPr bwMode="gray">
              <a:xfrm>
                <a:off x="121910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3" name="Line 51">
                <a:extLst>
                  <a:ext uri="{FF2B5EF4-FFF2-40B4-BE49-F238E27FC236}">
                    <a16:creationId xmlns:a16="http://schemas.microsoft.com/office/drawing/2014/main" id="{AE996123-6FA1-48D0-A786-D97C7B408F9F}"/>
                  </a:ext>
                </a:extLst>
              </p:cNvPr>
              <p:cNvSpPr>
                <a:spLocks noChangeShapeType="1"/>
              </p:cNvSpPr>
              <p:nvPr userDrawn="1"/>
            </p:nvSpPr>
            <p:spPr bwMode="gray">
              <a:xfrm>
                <a:off x="123339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4" name="Line 52">
                <a:extLst>
                  <a:ext uri="{FF2B5EF4-FFF2-40B4-BE49-F238E27FC236}">
                    <a16:creationId xmlns:a16="http://schemas.microsoft.com/office/drawing/2014/main" id="{263FB9FF-8846-4415-A3E6-EB6000194D6E}"/>
                  </a:ext>
                </a:extLst>
              </p:cNvPr>
              <p:cNvSpPr>
                <a:spLocks noChangeShapeType="1"/>
              </p:cNvSpPr>
              <p:nvPr userDrawn="1"/>
            </p:nvSpPr>
            <p:spPr bwMode="gray">
              <a:xfrm>
                <a:off x="124784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5" name="Line 53">
                <a:extLst>
                  <a:ext uri="{FF2B5EF4-FFF2-40B4-BE49-F238E27FC236}">
                    <a16:creationId xmlns:a16="http://schemas.microsoft.com/office/drawing/2014/main" id="{C2B51688-6BCE-4A41-8C20-DE67B9F15BD3}"/>
                  </a:ext>
                </a:extLst>
              </p:cNvPr>
              <p:cNvSpPr>
                <a:spLocks noChangeShapeType="1"/>
              </p:cNvSpPr>
              <p:nvPr userDrawn="1"/>
            </p:nvSpPr>
            <p:spPr bwMode="gray">
              <a:xfrm>
                <a:off x="126228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6" name="Line 54">
                <a:extLst>
                  <a:ext uri="{FF2B5EF4-FFF2-40B4-BE49-F238E27FC236}">
                    <a16:creationId xmlns:a16="http://schemas.microsoft.com/office/drawing/2014/main" id="{9205D42C-1112-477B-8A91-B4239FC205F2}"/>
                  </a:ext>
                </a:extLst>
              </p:cNvPr>
              <p:cNvSpPr>
                <a:spLocks noChangeShapeType="1"/>
              </p:cNvSpPr>
              <p:nvPr userDrawn="1"/>
            </p:nvSpPr>
            <p:spPr bwMode="gray">
              <a:xfrm>
                <a:off x="127673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7" name="Line 55">
                <a:extLst>
                  <a:ext uri="{FF2B5EF4-FFF2-40B4-BE49-F238E27FC236}">
                    <a16:creationId xmlns:a16="http://schemas.microsoft.com/office/drawing/2014/main" id="{2A789016-678C-4809-BC09-CA7392A4EEBC}"/>
                  </a:ext>
                </a:extLst>
              </p:cNvPr>
              <p:cNvSpPr>
                <a:spLocks noChangeShapeType="1"/>
              </p:cNvSpPr>
              <p:nvPr userDrawn="1"/>
            </p:nvSpPr>
            <p:spPr bwMode="gray">
              <a:xfrm>
                <a:off x="129102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8" name="Line 56">
                <a:extLst>
                  <a:ext uri="{FF2B5EF4-FFF2-40B4-BE49-F238E27FC236}">
                    <a16:creationId xmlns:a16="http://schemas.microsoft.com/office/drawing/2014/main" id="{C600F65D-44F6-4919-BAEC-EA99E1726B37}"/>
                  </a:ext>
                </a:extLst>
              </p:cNvPr>
              <p:cNvSpPr>
                <a:spLocks noChangeShapeType="1"/>
              </p:cNvSpPr>
              <p:nvPr userDrawn="1"/>
            </p:nvSpPr>
            <p:spPr bwMode="gray">
              <a:xfrm>
                <a:off x="13054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9" name="Line 57">
                <a:extLst>
                  <a:ext uri="{FF2B5EF4-FFF2-40B4-BE49-F238E27FC236}">
                    <a16:creationId xmlns:a16="http://schemas.microsoft.com/office/drawing/2014/main" id="{9339914B-46EA-49F6-9A81-327E39B16E8C}"/>
                  </a:ext>
                </a:extLst>
              </p:cNvPr>
              <p:cNvSpPr>
                <a:spLocks noChangeShapeType="1"/>
              </p:cNvSpPr>
              <p:nvPr userDrawn="1"/>
            </p:nvSpPr>
            <p:spPr bwMode="gray">
              <a:xfrm>
                <a:off x="131991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0" name="Line 58">
                <a:extLst>
                  <a:ext uri="{FF2B5EF4-FFF2-40B4-BE49-F238E27FC236}">
                    <a16:creationId xmlns:a16="http://schemas.microsoft.com/office/drawing/2014/main" id="{2EE6DF56-95AF-4FF8-B837-EB5D6BB75B3B}"/>
                  </a:ext>
                </a:extLst>
              </p:cNvPr>
              <p:cNvSpPr>
                <a:spLocks noChangeShapeType="1"/>
              </p:cNvSpPr>
              <p:nvPr userDrawn="1"/>
            </p:nvSpPr>
            <p:spPr bwMode="gray">
              <a:xfrm>
                <a:off x="13342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1" name="Line 59">
                <a:extLst>
                  <a:ext uri="{FF2B5EF4-FFF2-40B4-BE49-F238E27FC236}">
                    <a16:creationId xmlns:a16="http://schemas.microsoft.com/office/drawing/2014/main" id="{09D291F1-A0C9-41AA-9D16-A607F0644EA7}"/>
                  </a:ext>
                </a:extLst>
              </p:cNvPr>
              <p:cNvSpPr>
                <a:spLocks noChangeShapeType="1"/>
              </p:cNvSpPr>
              <p:nvPr userDrawn="1"/>
            </p:nvSpPr>
            <p:spPr bwMode="gray">
              <a:xfrm>
                <a:off x="134864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2" name="Line 60">
                <a:extLst>
                  <a:ext uri="{FF2B5EF4-FFF2-40B4-BE49-F238E27FC236}">
                    <a16:creationId xmlns:a16="http://schemas.microsoft.com/office/drawing/2014/main" id="{6394238F-1A7A-45B1-9D3D-86C7D4E7C756}"/>
                  </a:ext>
                </a:extLst>
              </p:cNvPr>
              <p:cNvSpPr>
                <a:spLocks noChangeShapeType="1"/>
              </p:cNvSpPr>
              <p:nvPr userDrawn="1"/>
            </p:nvSpPr>
            <p:spPr bwMode="gray">
              <a:xfrm>
                <a:off x="136309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3" name="Line 61">
                <a:extLst>
                  <a:ext uri="{FF2B5EF4-FFF2-40B4-BE49-F238E27FC236}">
                    <a16:creationId xmlns:a16="http://schemas.microsoft.com/office/drawing/2014/main" id="{D1916D83-A0B0-49A7-A9D8-8EC9CB0035ED}"/>
                  </a:ext>
                </a:extLst>
              </p:cNvPr>
              <p:cNvSpPr>
                <a:spLocks noChangeShapeType="1"/>
              </p:cNvSpPr>
              <p:nvPr userDrawn="1"/>
            </p:nvSpPr>
            <p:spPr bwMode="gray">
              <a:xfrm>
                <a:off x="137754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4" name="Line 62">
                <a:extLst>
                  <a:ext uri="{FF2B5EF4-FFF2-40B4-BE49-F238E27FC236}">
                    <a16:creationId xmlns:a16="http://schemas.microsoft.com/office/drawing/2014/main" id="{8C636993-EDE9-46D5-9E9E-0BE0E7AA2ABE}"/>
                  </a:ext>
                </a:extLst>
              </p:cNvPr>
              <p:cNvSpPr>
                <a:spLocks noChangeShapeType="1"/>
              </p:cNvSpPr>
              <p:nvPr userDrawn="1"/>
            </p:nvSpPr>
            <p:spPr bwMode="gray">
              <a:xfrm>
                <a:off x="139182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5" name="Line 63">
                <a:extLst>
                  <a:ext uri="{FF2B5EF4-FFF2-40B4-BE49-F238E27FC236}">
                    <a16:creationId xmlns:a16="http://schemas.microsoft.com/office/drawing/2014/main" id="{22EEC9BA-30AB-45A7-B8B5-4C9F3C16C63B}"/>
                  </a:ext>
                </a:extLst>
              </p:cNvPr>
              <p:cNvSpPr>
                <a:spLocks noChangeShapeType="1"/>
              </p:cNvSpPr>
              <p:nvPr userDrawn="1"/>
            </p:nvSpPr>
            <p:spPr bwMode="gray">
              <a:xfrm>
                <a:off x="14062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6" name="Line 64">
                <a:extLst>
                  <a:ext uri="{FF2B5EF4-FFF2-40B4-BE49-F238E27FC236}">
                    <a16:creationId xmlns:a16="http://schemas.microsoft.com/office/drawing/2014/main" id="{E7CBDE32-433F-41B9-B610-963F232BD971}"/>
                  </a:ext>
                </a:extLst>
              </p:cNvPr>
              <p:cNvSpPr>
                <a:spLocks noChangeShapeType="1"/>
              </p:cNvSpPr>
              <p:nvPr userDrawn="1"/>
            </p:nvSpPr>
            <p:spPr bwMode="gray">
              <a:xfrm>
                <a:off x="142072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7" name="Line 65">
                <a:extLst>
                  <a:ext uri="{FF2B5EF4-FFF2-40B4-BE49-F238E27FC236}">
                    <a16:creationId xmlns:a16="http://schemas.microsoft.com/office/drawing/2014/main" id="{5994098F-1AFE-4862-ABBF-39AA8914CAD3}"/>
                  </a:ext>
                </a:extLst>
              </p:cNvPr>
              <p:cNvSpPr>
                <a:spLocks noChangeShapeType="1"/>
              </p:cNvSpPr>
              <p:nvPr userDrawn="1"/>
            </p:nvSpPr>
            <p:spPr bwMode="gray">
              <a:xfrm>
                <a:off x="143516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8" name="Line 66">
                <a:extLst>
                  <a:ext uri="{FF2B5EF4-FFF2-40B4-BE49-F238E27FC236}">
                    <a16:creationId xmlns:a16="http://schemas.microsoft.com/office/drawing/2014/main" id="{8BB6B30C-6D71-45D6-AC34-168E487732A9}"/>
                  </a:ext>
                </a:extLst>
              </p:cNvPr>
              <p:cNvSpPr>
                <a:spLocks noChangeShapeType="1"/>
              </p:cNvSpPr>
              <p:nvPr userDrawn="1"/>
            </p:nvSpPr>
            <p:spPr bwMode="gray">
              <a:xfrm>
                <a:off x="14494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9" name="Line 67">
                <a:extLst>
                  <a:ext uri="{FF2B5EF4-FFF2-40B4-BE49-F238E27FC236}">
                    <a16:creationId xmlns:a16="http://schemas.microsoft.com/office/drawing/2014/main" id="{FB7721AC-3E19-4CCC-A066-3452E648F5FD}"/>
                  </a:ext>
                </a:extLst>
              </p:cNvPr>
              <p:cNvSpPr>
                <a:spLocks noChangeShapeType="1"/>
              </p:cNvSpPr>
              <p:nvPr userDrawn="1"/>
            </p:nvSpPr>
            <p:spPr bwMode="gray">
              <a:xfrm>
                <a:off x="146390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0" name="Line 68">
                <a:extLst>
                  <a:ext uri="{FF2B5EF4-FFF2-40B4-BE49-F238E27FC236}">
                    <a16:creationId xmlns:a16="http://schemas.microsoft.com/office/drawing/2014/main" id="{11580656-DB76-4604-8EBC-130279E79A39}"/>
                  </a:ext>
                </a:extLst>
              </p:cNvPr>
              <p:cNvSpPr>
                <a:spLocks noChangeShapeType="1"/>
              </p:cNvSpPr>
              <p:nvPr userDrawn="1"/>
            </p:nvSpPr>
            <p:spPr bwMode="gray">
              <a:xfrm>
                <a:off x="147834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1" name="Line 69">
                <a:extLst>
                  <a:ext uri="{FF2B5EF4-FFF2-40B4-BE49-F238E27FC236}">
                    <a16:creationId xmlns:a16="http://schemas.microsoft.com/office/drawing/2014/main" id="{365F6D76-8356-4DCC-B6B9-6652ABF66D38}"/>
                  </a:ext>
                </a:extLst>
              </p:cNvPr>
              <p:cNvSpPr>
                <a:spLocks noChangeShapeType="1"/>
              </p:cNvSpPr>
              <p:nvPr userDrawn="1"/>
            </p:nvSpPr>
            <p:spPr bwMode="gray">
              <a:xfrm>
                <a:off x="149263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2" name="Line 70">
                <a:extLst>
                  <a:ext uri="{FF2B5EF4-FFF2-40B4-BE49-F238E27FC236}">
                    <a16:creationId xmlns:a16="http://schemas.microsoft.com/office/drawing/2014/main" id="{ADD76D3D-82CB-4597-A0FF-81C79FE8B186}"/>
                  </a:ext>
                </a:extLst>
              </p:cNvPr>
              <p:cNvSpPr>
                <a:spLocks noChangeShapeType="1"/>
              </p:cNvSpPr>
              <p:nvPr userDrawn="1"/>
            </p:nvSpPr>
            <p:spPr bwMode="gray">
              <a:xfrm>
                <a:off x="15213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3" name="Line 71">
                <a:extLst>
                  <a:ext uri="{FF2B5EF4-FFF2-40B4-BE49-F238E27FC236}">
                    <a16:creationId xmlns:a16="http://schemas.microsoft.com/office/drawing/2014/main" id="{FC2EB150-BFC1-464C-9C71-01C5B188291C}"/>
                  </a:ext>
                </a:extLst>
              </p:cNvPr>
              <p:cNvSpPr>
                <a:spLocks noChangeShapeType="1"/>
              </p:cNvSpPr>
              <p:nvPr userDrawn="1"/>
            </p:nvSpPr>
            <p:spPr bwMode="gray">
              <a:xfrm>
                <a:off x="153565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4" name="Line 72">
                <a:extLst>
                  <a:ext uri="{FF2B5EF4-FFF2-40B4-BE49-F238E27FC236}">
                    <a16:creationId xmlns:a16="http://schemas.microsoft.com/office/drawing/2014/main" id="{CA3883E4-479B-4019-9282-626EEA23D65D}"/>
                  </a:ext>
                </a:extLst>
              </p:cNvPr>
              <p:cNvSpPr>
                <a:spLocks noChangeShapeType="1"/>
              </p:cNvSpPr>
              <p:nvPr userDrawn="1"/>
            </p:nvSpPr>
            <p:spPr bwMode="gray">
              <a:xfrm>
                <a:off x="155010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5" name="Line 73">
                <a:extLst>
                  <a:ext uri="{FF2B5EF4-FFF2-40B4-BE49-F238E27FC236}">
                    <a16:creationId xmlns:a16="http://schemas.microsoft.com/office/drawing/2014/main" id="{CF18E332-AFBF-4D5D-B6BE-D7FF32176B8C}"/>
                  </a:ext>
                </a:extLst>
              </p:cNvPr>
              <p:cNvSpPr>
                <a:spLocks noChangeShapeType="1"/>
              </p:cNvSpPr>
              <p:nvPr userDrawn="1"/>
            </p:nvSpPr>
            <p:spPr bwMode="gray">
              <a:xfrm>
                <a:off x="156454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6" name="Line 74">
                <a:extLst>
                  <a:ext uri="{FF2B5EF4-FFF2-40B4-BE49-F238E27FC236}">
                    <a16:creationId xmlns:a16="http://schemas.microsoft.com/office/drawing/2014/main" id="{FA5E7B44-46A0-4FDA-84BB-1AC0BFBD6385}"/>
                  </a:ext>
                </a:extLst>
              </p:cNvPr>
              <p:cNvSpPr>
                <a:spLocks noChangeShapeType="1"/>
              </p:cNvSpPr>
              <p:nvPr userDrawn="1"/>
            </p:nvSpPr>
            <p:spPr bwMode="gray">
              <a:xfrm>
                <a:off x="1578837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7" name="Line 75">
                <a:extLst>
                  <a:ext uri="{FF2B5EF4-FFF2-40B4-BE49-F238E27FC236}">
                    <a16:creationId xmlns:a16="http://schemas.microsoft.com/office/drawing/2014/main" id="{C8BB51BE-0510-4374-8F45-773DDABFF375}"/>
                  </a:ext>
                </a:extLst>
              </p:cNvPr>
              <p:cNvSpPr>
                <a:spLocks noChangeShapeType="1"/>
              </p:cNvSpPr>
              <p:nvPr userDrawn="1"/>
            </p:nvSpPr>
            <p:spPr bwMode="gray">
              <a:xfrm>
                <a:off x="159328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8" name="Line 76">
                <a:extLst>
                  <a:ext uri="{FF2B5EF4-FFF2-40B4-BE49-F238E27FC236}">
                    <a16:creationId xmlns:a16="http://schemas.microsoft.com/office/drawing/2014/main" id="{06E68E9E-15F5-4E69-A286-80BAD67FC299}"/>
                  </a:ext>
                </a:extLst>
              </p:cNvPr>
              <p:cNvSpPr>
                <a:spLocks noChangeShapeType="1"/>
              </p:cNvSpPr>
              <p:nvPr userDrawn="1"/>
            </p:nvSpPr>
            <p:spPr bwMode="gray">
              <a:xfrm>
                <a:off x="160772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9" name="Line 77">
                <a:extLst>
                  <a:ext uri="{FF2B5EF4-FFF2-40B4-BE49-F238E27FC236}">
                    <a16:creationId xmlns:a16="http://schemas.microsoft.com/office/drawing/2014/main" id="{39CA4E6D-49F3-4EFC-B79B-4EAB5D9D635B}"/>
                  </a:ext>
                </a:extLst>
              </p:cNvPr>
              <p:cNvSpPr>
                <a:spLocks noChangeShapeType="1"/>
              </p:cNvSpPr>
              <p:nvPr userDrawn="1"/>
            </p:nvSpPr>
            <p:spPr bwMode="gray">
              <a:xfrm>
                <a:off x="16221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0" name="Line 78">
                <a:extLst>
                  <a:ext uri="{FF2B5EF4-FFF2-40B4-BE49-F238E27FC236}">
                    <a16:creationId xmlns:a16="http://schemas.microsoft.com/office/drawing/2014/main" id="{752214A0-4678-4BD1-A563-673F137B399D}"/>
                  </a:ext>
                </a:extLst>
              </p:cNvPr>
              <p:cNvSpPr>
                <a:spLocks noChangeShapeType="1"/>
              </p:cNvSpPr>
              <p:nvPr userDrawn="1"/>
            </p:nvSpPr>
            <p:spPr bwMode="gray">
              <a:xfrm>
                <a:off x="163646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1" name="Line 79">
                <a:extLst>
                  <a:ext uri="{FF2B5EF4-FFF2-40B4-BE49-F238E27FC236}">
                    <a16:creationId xmlns:a16="http://schemas.microsoft.com/office/drawing/2014/main" id="{AD2BA551-E21F-4F61-A79F-427A2F4A1269}"/>
                  </a:ext>
                </a:extLst>
              </p:cNvPr>
              <p:cNvSpPr>
                <a:spLocks noChangeShapeType="1"/>
              </p:cNvSpPr>
              <p:nvPr userDrawn="1"/>
            </p:nvSpPr>
            <p:spPr bwMode="gray">
              <a:xfrm>
                <a:off x="165090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2" name="Line 80">
                <a:extLst>
                  <a:ext uri="{FF2B5EF4-FFF2-40B4-BE49-F238E27FC236}">
                    <a16:creationId xmlns:a16="http://schemas.microsoft.com/office/drawing/2014/main" id="{F9847177-67BA-4D6A-AE97-A6157289E92C}"/>
                  </a:ext>
                </a:extLst>
              </p:cNvPr>
              <p:cNvSpPr>
                <a:spLocks noChangeShapeType="1"/>
              </p:cNvSpPr>
              <p:nvPr userDrawn="1"/>
            </p:nvSpPr>
            <p:spPr bwMode="gray">
              <a:xfrm>
                <a:off x="16653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3" name="Line 81">
                <a:extLst>
                  <a:ext uri="{FF2B5EF4-FFF2-40B4-BE49-F238E27FC236}">
                    <a16:creationId xmlns:a16="http://schemas.microsoft.com/office/drawing/2014/main" id="{3503A055-CE42-461A-AD7E-8BD16E17014E}"/>
                  </a:ext>
                </a:extLst>
              </p:cNvPr>
              <p:cNvSpPr>
                <a:spLocks noChangeShapeType="1"/>
              </p:cNvSpPr>
              <p:nvPr userDrawn="1"/>
            </p:nvSpPr>
            <p:spPr bwMode="gray">
              <a:xfrm>
                <a:off x="167980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4" name="Line 82">
                <a:extLst>
                  <a:ext uri="{FF2B5EF4-FFF2-40B4-BE49-F238E27FC236}">
                    <a16:creationId xmlns:a16="http://schemas.microsoft.com/office/drawing/2014/main" id="{2B126CC5-42AD-4F7A-8474-5C354B418721}"/>
                  </a:ext>
                </a:extLst>
              </p:cNvPr>
              <p:cNvSpPr>
                <a:spLocks noChangeShapeType="1"/>
              </p:cNvSpPr>
              <p:nvPr userDrawn="1"/>
            </p:nvSpPr>
            <p:spPr bwMode="gray">
              <a:xfrm>
                <a:off x="169408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5" name="Line 83">
                <a:extLst>
                  <a:ext uri="{FF2B5EF4-FFF2-40B4-BE49-F238E27FC236}">
                    <a16:creationId xmlns:a16="http://schemas.microsoft.com/office/drawing/2014/main" id="{262B3624-46B5-4256-A8BF-E5A640ABB273}"/>
                  </a:ext>
                </a:extLst>
              </p:cNvPr>
              <p:cNvSpPr>
                <a:spLocks noChangeShapeType="1"/>
              </p:cNvSpPr>
              <p:nvPr userDrawn="1"/>
            </p:nvSpPr>
            <p:spPr bwMode="gray">
              <a:xfrm>
                <a:off x="170853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6" name="Line 84">
                <a:extLst>
                  <a:ext uri="{FF2B5EF4-FFF2-40B4-BE49-F238E27FC236}">
                    <a16:creationId xmlns:a16="http://schemas.microsoft.com/office/drawing/2014/main" id="{DD9A419A-51D8-4C93-B754-2B66CD0BBB75}"/>
                  </a:ext>
                </a:extLst>
              </p:cNvPr>
              <p:cNvSpPr>
                <a:spLocks noChangeShapeType="1"/>
              </p:cNvSpPr>
              <p:nvPr userDrawn="1"/>
            </p:nvSpPr>
            <p:spPr bwMode="gray">
              <a:xfrm>
                <a:off x="172298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7" name="Line 85">
                <a:extLst>
                  <a:ext uri="{FF2B5EF4-FFF2-40B4-BE49-F238E27FC236}">
                    <a16:creationId xmlns:a16="http://schemas.microsoft.com/office/drawing/2014/main" id="{DBF8FC70-6A3B-4EA5-971F-551E06AC4F0C}"/>
                  </a:ext>
                </a:extLst>
              </p:cNvPr>
              <p:cNvSpPr>
                <a:spLocks noChangeShapeType="1"/>
              </p:cNvSpPr>
              <p:nvPr userDrawn="1"/>
            </p:nvSpPr>
            <p:spPr bwMode="gray">
              <a:xfrm>
                <a:off x="173726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8" name="Line 86">
                <a:extLst>
                  <a:ext uri="{FF2B5EF4-FFF2-40B4-BE49-F238E27FC236}">
                    <a16:creationId xmlns:a16="http://schemas.microsoft.com/office/drawing/2014/main" id="{314850FE-7F98-4CD5-B467-7D50C5C99603}"/>
                  </a:ext>
                </a:extLst>
              </p:cNvPr>
              <p:cNvSpPr>
                <a:spLocks noChangeShapeType="1"/>
              </p:cNvSpPr>
              <p:nvPr userDrawn="1"/>
            </p:nvSpPr>
            <p:spPr bwMode="gray">
              <a:xfrm>
                <a:off x="175171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9" name="Line 87">
                <a:extLst>
                  <a:ext uri="{FF2B5EF4-FFF2-40B4-BE49-F238E27FC236}">
                    <a16:creationId xmlns:a16="http://schemas.microsoft.com/office/drawing/2014/main" id="{E82D31C6-1C13-4481-9D86-7D466D82DD7D}"/>
                  </a:ext>
                </a:extLst>
              </p:cNvPr>
              <p:cNvSpPr>
                <a:spLocks noChangeShapeType="1"/>
              </p:cNvSpPr>
              <p:nvPr userDrawn="1"/>
            </p:nvSpPr>
            <p:spPr bwMode="gray">
              <a:xfrm>
                <a:off x="176616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0" name="Line 88">
                <a:extLst>
                  <a:ext uri="{FF2B5EF4-FFF2-40B4-BE49-F238E27FC236}">
                    <a16:creationId xmlns:a16="http://schemas.microsoft.com/office/drawing/2014/main" id="{AFECA4A0-85BE-4690-B5D3-79B515E23DB5}"/>
                  </a:ext>
                </a:extLst>
              </p:cNvPr>
              <p:cNvSpPr>
                <a:spLocks noChangeShapeType="1"/>
              </p:cNvSpPr>
              <p:nvPr userDrawn="1"/>
            </p:nvSpPr>
            <p:spPr bwMode="gray">
              <a:xfrm>
                <a:off x="178060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1" name="Line 89">
                <a:extLst>
                  <a:ext uri="{FF2B5EF4-FFF2-40B4-BE49-F238E27FC236}">
                    <a16:creationId xmlns:a16="http://schemas.microsoft.com/office/drawing/2014/main" id="{84DC021D-9E0D-4481-A58A-7C71482927E4}"/>
                  </a:ext>
                </a:extLst>
              </p:cNvPr>
              <p:cNvSpPr>
                <a:spLocks noChangeShapeType="1"/>
              </p:cNvSpPr>
              <p:nvPr userDrawn="1"/>
            </p:nvSpPr>
            <p:spPr bwMode="gray">
              <a:xfrm>
                <a:off x="179489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2" name="Line 90">
                <a:extLst>
                  <a:ext uri="{FF2B5EF4-FFF2-40B4-BE49-F238E27FC236}">
                    <a16:creationId xmlns:a16="http://schemas.microsoft.com/office/drawing/2014/main" id="{3C3FE027-9132-4D7D-8FAE-4A2F17DF8395}"/>
                  </a:ext>
                </a:extLst>
              </p:cNvPr>
              <p:cNvSpPr>
                <a:spLocks noChangeShapeType="1"/>
              </p:cNvSpPr>
              <p:nvPr userDrawn="1"/>
            </p:nvSpPr>
            <p:spPr bwMode="gray">
              <a:xfrm>
                <a:off x="180934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3" name="Line 91">
                <a:extLst>
                  <a:ext uri="{FF2B5EF4-FFF2-40B4-BE49-F238E27FC236}">
                    <a16:creationId xmlns:a16="http://schemas.microsoft.com/office/drawing/2014/main" id="{9528DB05-7D35-4AA1-9A73-DD514FF9F95A}"/>
                  </a:ext>
                </a:extLst>
              </p:cNvPr>
              <p:cNvSpPr>
                <a:spLocks noChangeShapeType="1"/>
              </p:cNvSpPr>
              <p:nvPr userDrawn="1"/>
            </p:nvSpPr>
            <p:spPr bwMode="gray">
              <a:xfrm>
                <a:off x="182378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4" name="Line 92">
                <a:extLst>
                  <a:ext uri="{FF2B5EF4-FFF2-40B4-BE49-F238E27FC236}">
                    <a16:creationId xmlns:a16="http://schemas.microsoft.com/office/drawing/2014/main" id="{B15807DC-6066-4511-A9EF-9A680746182B}"/>
                  </a:ext>
                </a:extLst>
              </p:cNvPr>
              <p:cNvSpPr>
                <a:spLocks noChangeShapeType="1"/>
              </p:cNvSpPr>
              <p:nvPr userDrawn="1"/>
            </p:nvSpPr>
            <p:spPr bwMode="gray">
              <a:xfrm>
                <a:off x="183807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5" name="Line 93">
                <a:extLst>
                  <a:ext uri="{FF2B5EF4-FFF2-40B4-BE49-F238E27FC236}">
                    <a16:creationId xmlns:a16="http://schemas.microsoft.com/office/drawing/2014/main" id="{92EC4D73-F7E5-4AD4-9A74-C7FF8818AD57}"/>
                  </a:ext>
                </a:extLst>
              </p:cNvPr>
              <p:cNvSpPr>
                <a:spLocks noChangeShapeType="1"/>
              </p:cNvSpPr>
              <p:nvPr userDrawn="1"/>
            </p:nvSpPr>
            <p:spPr bwMode="gray">
              <a:xfrm>
                <a:off x="185252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6" name="Line 94">
                <a:extLst>
                  <a:ext uri="{FF2B5EF4-FFF2-40B4-BE49-F238E27FC236}">
                    <a16:creationId xmlns:a16="http://schemas.microsoft.com/office/drawing/2014/main" id="{9E288066-B80C-4261-8046-6099C0CBE77A}"/>
                  </a:ext>
                </a:extLst>
              </p:cNvPr>
              <p:cNvSpPr>
                <a:spLocks noChangeShapeType="1"/>
              </p:cNvSpPr>
              <p:nvPr userDrawn="1"/>
            </p:nvSpPr>
            <p:spPr bwMode="gray">
              <a:xfrm>
                <a:off x="186696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7" name="Line 95">
                <a:extLst>
                  <a:ext uri="{FF2B5EF4-FFF2-40B4-BE49-F238E27FC236}">
                    <a16:creationId xmlns:a16="http://schemas.microsoft.com/office/drawing/2014/main" id="{D384B963-6BBA-46D2-8B62-17EC091BECE9}"/>
                  </a:ext>
                </a:extLst>
              </p:cNvPr>
              <p:cNvSpPr>
                <a:spLocks noChangeShapeType="1"/>
              </p:cNvSpPr>
              <p:nvPr userDrawn="1"/>
            </p:nvSpPr>
            <p:spPr bwMode="gray">
              <a:xfrm>
                <a:off x="188141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8" name="Line 96">
                <a:extLst>
                  <a:ext uri="{FF2B5EF4-FFF2-40B4-BE49-F238E27FC236}">
                    <a16:creationId xmlns:a16="http://schemas.microsoft.com/office/drawing/2014/main" id="{9B42DA35-A81E-4B7C-BE0C-CA3B445A50A9}"/>
                  </a:ext>
                </a:extLst>
              </p:cNvPr>
              <p:cNvSpPr>
                <a:spLocks noChangeShapeType="1"/>
              </p:cNvSpPr>
              <p:nvPr userDrawn="1"/>
            </p:nvSpPr>
            <p:spPr bwMode="gray">
              <a:xfrm>
                <a:off x="1895702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9" name="Line 97">
                <a:extLst>
                  <a:ext uri="{FF2B5EF4-FFF2-40B4-BE49-F238E27FC236}">
                    <a16:creationId xmlns:a16="http://schemas.microsoft.com/office/drawing/2014/main" id="{357535ED-9C14-4EA9-A49E-A4FB938BBF27}"/>
                  </a:ext>
                </a:extLst>
              </p:cNvPr>
              <p:cNvSpPr>
                <a:spLocks noChangeShapeType="1"/>
              </p:cNvSpPr>
              <p:nvPr userDrawn="1"/>
            </p:nvSpPr>
            <p:spPr bwMode="gray">
              <a:xfrm>
                <a:off x="191014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0" name="Line 98">
                <a:extLst>
                  <a:ext uri="{FF2B5EF4-FFF2-40B4-BE49-F238E27FC236}">
                    <a16:creationId xmlns:a16="http://schemas.microsoft.com/office/drawing/2014/main" id="{7863D764-C3A7-49FC-9BDE-D53291BD6F0B}"/>
                  </a:ext>
                </a:extLst>
              </p:cNvPr>
              <p:cNvSpPr>
                <a:spLocks noChangeShapeType="1"/>
              </p:cNvSpPr>
              <p:nvPr userDrawn="1"/>
            </p:nvSpPr>
            <p:spPr bwMode="gray">
              <a:xfrm>
                <a:off x="192459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1" name="Line 100">
                <a:extLst>
                  <a:ext uri="{FF2B5EF4-FFF2-40B4-BE49-F238E27FC236}">
                    <a16:creationId xmlns:a16="http://schemas.microsoft.com/office/drawing/2014/main" id="{07358152-EBD5-4E2E-8F23-EE37F3252924}"/>
                  </a:ext>
                </a:extLst>
              </p:cNvPr>
              <p:cNvSpPr>
                <a:spLocks noChangeShapeType="1"/>
              </p:cNvSpPr>
              <p:nvPr userDrawn="1"/>
            </p:nvSpPr>
            <p:spPr bwMode="gray">
              <a:xfrm>
                <a:off x="193904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2" name="Line 99">
                <a:extLst>
                  <a:ext uri="{FF2B5EF4-FFF2-40B4-BE49-F238E27FC236}">
                    <a16:creationId xmlns:a16="http://schemas.microsoft.com/office/drawing/2014/main" id="{67B0E5DF-35EC-484A-B60F-9B043C08016E}"/>
                  </a:ext>
                </a:extLst>
              </p:cNvPr>
              <p:cNvSpPr>
                <a:spLocks noChangeShapeType="1"/>
              </p:cNvSpPr>
              <p:nvPr userDrawn="1"/>
            </p:nvSpPr>
            <p:spPr bwMode="gray">
              <a:xfrm>
                <a:off x="1953487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3" name="Line 99">
                <a:extLst>
                  <a:ext uri="{FF2B5EF4-FFF2-40B4-BE49-F238E27FC236}">
                    <a16:creationId xmlns:a16="http://schemas.microsoft.com/office/drawing/2014/main" id="{A395F0EA-9772-41F2-A44A-EAC0806F393D}"/>
                  </a:ext>
                </a:extLst>
              </p:cNvPr>
              <p:cNvSpPr>
                <a:spLocks noChangeShapeType="1"/>
              </p:cNvSpPr>
              <p:nvPr userDrawn="1"/>
            </p:nvSpPr>
            <p:spPr bwMode="gray">
              <a:xfrm>
                <a:off x="196777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4" name="Line 99">
                <a:extLst>
                  <a:ext uri="{FF2B5EF4-FFF2-40B4-BE49-F238E27FC236}">
                    <a16:creationId xmlns:a16="http://schemas.microsoft.com/office/drawing/2014/main" id="{47FEBCA0-3068-48BB-B4D4-8F9CF48CE737}"/>
                  </a:ext>
                </a:extLst>
              </p:cNvPr>
              <p:cNvSpPr>
                <a:spLocks noChangeShapeType="1"/>
              </p:cNvSpPr>
              <p:nvPr userDrawn="1"/>
            </p:nvSpPr>
            <p:spPr bwMode="gray">
              <a:xfrm>
                <a:off x="198222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5" name="Line 70">
                <a:extLst>
                  <a:ext uri="{FF2B5EF4-FFF2-40B4-BE49-F238E27FC236}">
                    <a16:creationId xmlns:a16="http://schemas.microsoft.com/office/drawing/2014/main" id="{AF0CEA6D-EBF5-4F30-8B5D-7188CEEB9849}"/>
                  </a:ext>
                </a:extLst>
              </p:cNvPr>
              <p:cNvSpPr>
                <a:spLocks noChangeShapeType="1"/>
              </p:cNvSpPr>
              <p:nvPr userDrawn="1"/>
            </p:nvSpPr>
            <p:spPr bwMode="gray">
              <a:xfrm>
                <a:off x="150692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sp>
        <p:nvSpPr>
          <p:cNvPr id="2" name="Title Placeholder 1"/>
          <p:cNvSpPr>
            <a:spLocks noGrp="1"/>
          </p:cNvSpPr>
          <p:nvPr userDrawn="1">
            <p:ph type="title"/>
          </p:nvPr>
        </p:nvSpPr>
        <p:spPr bwMode="gray">
          <a:xfrm>
            <a:off x="237000" y="80628"/>
            <a:ext cx="9432000" cy="360000"/>
          </a:xfrm>
          <a:prstGeom prst="rect">
            <a:avLst/>
          </a:prstGeom>
        </p:spPr>
        <p:txBody>
          <a:bodyPr vert="horz" lIns="108000" tIns="36000" rIns="108000" bIns="36000" rtlCol="0" anchor="ctr" anchorCtr="0">
            <a:noAutofit/>
          </a:bodyPr>
          <a:lstStyle/>
          <a:p>
            <a:r>
              <a:rPr lang="ja-JP" altLang="en-US"/>
              <a:t>マスター タイトルの書式設定</a:t>
            </a:r>
            <a:endParaRPr lang="en-US"/>
          </a:p>
        </p:txBody>
      </p:sp>
      <p:sp>
        <p:nvSpPr>
          <p:cNvPr id="337" name="Text Placeholder 2">
            <a:extLst>
              <a:ext uri="{FF2B5EF4-FFF2-40B4-BE49-F238E27FC236}">
                <a16:creationId xmlns:a16="http://schemas.microsoft.com/office/drawing/2014/main" id="{A3A63E08-AB78-489B-80DD-02C8B545B61C}"/>
              </a:ext>
            </a:extLst>
          </p:cNvPr>
          <p:cNvSpPr>
            <a:spLocks noGrp="1"/>
          </p:cNvSpPr>
          <p:nvPr userDrawn="1">
            <p:ph type="body" idx="1"/>
          </p:nvPr>
        </p:nvSpPr>
        <p:spPr bwMode="gray">
          <a:xfrm>
            <a:off x="237000" y="526459"/>
            <a:ext cx="9432000" cy="576000"/>
          </a:xfrm>
          <a:prstGeom prst="rect">
            <a:avLst/>
          </a:prstGeom>
        </p:spPr>
        <p:txBody>
          <a:bodyPr vert="horz" lIns="108000" tIns="0" rIns="108000" bIns="0" rtlCol="0">
            <a:noAutofit/>
          </a:bodyPr>
          <a:lstStyle/>
          <a:p>
            <a:pPr lvl="0"/>
            <a:r>
              <a:rPr lang="ja-JP" altLang="en-US"/>
              <a:t>マスター テキストの書式設定</a:t>
            </a:r>
          </a:p>
          <a:p>
            <a:pPr lvl="0"/>
            <a:r>
              <a:rPr lang="ja-JP" altLang="en-US"/>
              <a:t>第 </a:t>
            </a:r>
            <a:r>
              <a:rPr lang="en-US" altLang="ja-JP"/>
              <a:t>2 </a:t>
            </a:r>
            <a:r>
              <a:rPr lang="ja-JP" altLang="en-US"/>
              <a:t>レベル</a:t>
            </a:r>
            <a:endParaRPr lang="en-US"/>
          </a:p>
        </p:txBody>
      </p:sp>
      <p:sp>
        <p:nvSpPr>
          <p:cNvPr id="3" name="テキスト ボックス 2">
            <a:extLst>
              <a:ext uri="{FF2B5EF4-FFF2-40B4-BE49-F238E27FC236}">
                <a16:creationId xmlns:a16="http://schemas.microsoft.com/office/drawing/2014/main" id="{CE302BD5-C2FD-45C5-B604-D9950CC975B2}"/>
              </a:ext>
            </a:extLst>
          </p:cNvPr>
          <p:cNvSpPr txBox="1"/>
          <p:nvPr userDrawn="1"/>
        </p:nvSpPr>
        <p:spPr>
          <a:xfrm>
            <a:off x="164472" y="6457368"/>
            <a:ext cx="9554022" cy="296936"/>
          </a:xfrm>
          <a:prstGeom prst="rect">
            <a:avLst/>
          </a:prstGeom>
          <a:noFill/>
        </p:spPr>
        <p:txBody>
          <a:bodyPr wrap="square" lIns="72000" tIns="36000" rIns="72000" bIns="36000" rtlCol="0" anchor="ctr" anchorCtr="0">
            <a:noAutofit/>
          </a:bodyPr>
          <a:lstStyle/>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認知症当事者参画型開発　「当事者参画体験ワークショップ」　申込書</a:t>
            </a:r>
            <a:endParaRPr kumimoji="1" lang="en-US" altLang="ja-JP" sz="1000" kern="0" dirty="0">
              <a:solidFill>
                <a:schemeClr val="bg1">
                  <a:lumMod val="50000"/>
                </a:schemeClr>
              </a:solidFill>
              <a:latin typeface="+mn-ea"/>
              <a:cs typeface="メイリオ" panose="020B0604030504040204" pitchFamily="50" charset="-128"/>
            </a:endParaRPr>
          </a:p>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（経済産業省「令和５年度ヘルスケア産業基盤高度化推進事業（サステナブルな高齢化社会実現及び当事者参画型開発普及に向けた関連事業）」　）</a:t>
            </a:r>
            <a:endParaRPr kumimoji="1" lang="en-US" altLang="ja-JP" sz="1000" kern="0" dirty="0">
              <a:solidFill>
                <a:schemeClr val="bg1">
                  <a:lumMod val="50000"/>
                </a:schemeClr>
              </a:solidFill>
              <a:latin typeface="+mn-ea"/>
              <a:cs typeface="メイリオ" panose="020B0604030504040204" pitchFamily="50" charset="-128"/>
            </a:endParaRPr>
          </a:p>
        </p:txBody>
      </p:sp>
    </p:spTree>
    <p:extLst>
      <p:ext uri="{BB962C8B-B14F-4D97-AF65-F5344CB8AC3E}">
        <p14:creationId xmlns:p14="http://schemas.microsoft.com/office/powerpoint/2010/main" val="1123442470"/>
      </p:ext>
    </p:extLst>
  </p:cSld>
  <p:clrMap bg1="lt1" tx1="dk1" bg2="lt2" tx2="dk2" accent1="accent1" accent2="accent2" accent3="accent3" accent4="accent4" accent5="accent5" accent6="accent6" hlink="hlink" folHlink="folHlink"/>
  <p:sldLayoutIdLst>
    <p:sldLayoutId id="2147483669" r:id="rId1"/>
    <p:sldLayoutId id="2147483666" r:id="rId2"/>
    <p:sldLayoutId id="2147483667" r:id="rId3"/>
  </p:sldLayoutIdLst>
  <p:hf sldNum="0" hd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9" userDrawn="1">
          <p15:clr>
            <a:srgbClr val="F26B43"/>
          </p15:clr>
        </p15:guide>
        <p15:guide id="2" pos="3120" userDrawn="1">
          <p15:clr>
            <a:srgbClr val="F26B43"/>
          </p15:clr>
        </p15:guide>
        <p15:guide id="5" orient="horz" pos="640" userDrawn="1">
          <p15:clr>
            <a:srgbClr val="F26B43"/>
          </p15:clr>
        </p15:guide>
        <p15:guide id="6" orient="horz" pos="1003" userDrawn="1">
          <p15:clr>
            <a:srgbClr val="F26B43"/>
          </p15:clr>
        </p15:guide>
        <p15:guide id="7" orient="horz" pos="3974" userDrawn="1">
          <p15:clr>
            <a:srgbClr val="F26B43"/>
          </p15:clr>
        </p15:guide>
        <p15:guide id="9" pos="217" userDrawn="1">
          <p15:clr>
            <a:srgbClr val="F26B43"/>
          </p15:clr>
        </p15:guide>
        <p15:guide id="10" pos="6023" userDrawn="1">
          <p15:clr>
            <a:srgbClr val="F26B43"/>
          </p15:clr>
        </p15:guide>
        <p15:guide id="11" orient="horz" pos="3929" userDrawn="1">
          <p15:clr>
            <a:srgbClr val="F26B43"/>
          </p15:clr>
        </p15:guide>
        <p15:guide id="14" pos="6091" userDrawn="1">
          <p15:clr>
            <a:srgbClr val="F26B43"/>
          </p15:clr>
        </p15:guide>
        <p15:guide id="15" pos="149" userDrawn="1">
          <p15:clr>
            <a:srgbClr val="F26B43"/>
          </p15:clr>
        </p15:guide>
        <p15:guide id="16"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a:xfrm>
            <a:off x="237000" y="152636"/>
            <a:ext cx="9432000" cy="360000"/>
          </a:xfrm>
        </p:spPr>
        <p:txBody>
          <a:bodyPr/>
          <a:lstStyle/>
          <a:p>
            <a:pPr algn="ctr"/>
            <a:r>
              <a:rPr lang="ja-JP" altLang="en-US"/>
              <a:t>当事者参画体験ワークショップ　申込書</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2968019742"/>
              </p:ext>
            </p:extLst>
          </p:nvPr>
        </p:nvGraphicFramePr>
        <p:xfrm>
          <a:off x="344488" y="992285"/>
          <a:ext cx="9161970" cy="4639120"/>
        </p:xfrm>
        <a:graphic>
          <a:graphicData uri="http://schemas.openxmlformats.org/drawingml/2006/table">
            <a:tbl>
              <a:tblPr firstRow="1" bandRow="1">
                <a:tableStyleId>{2D5ABB26-0587-4C30-8999-92F81FD0307C}</a:tableStyleId>
              </a:tblPr>
              <a:tblGrid>
                <a:gridCol w="2520280">
                  <a:extLst>
                    <a:ext uri="{9D8B030D-6E8A-4147-A177-3AD203B41FA5}">
                      <a16:colId xmlns:a16="http://schemas.microsoft.com/office/drawing/2014/main" val="3739059111"/>
                    </a:ext>
                  </a:extLst>
                </a:gridCol>
                <a:gridCol w="6641690">
                  <a:extLst>
                    <a:ext uri="{9D8B030D-6E8A-4147-A177-3AD203B41FA5}">
                      <a16:colId xmlns:a16="http://schemas.microsoft.com/office/drawing/2014/main" val="1706371539"/>
                    </a:ext>
                  </a:extLst>
                </a:gridCol>
              </a:tblGrid>
              <a:tr h="440458">
                <a:tc>
                  <a:txBody>
                    <a:bodyPr/>
                    <a:lstStyle/>
                    <a:p>
                      <a:r>
                        <a:rPr kumimoji="1" lang="ja-JP" altLang="en-US" sz="1400"/>
                        <a:t>企業名</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440458">
                <a:tc>
                  <a:txBody>
                    <a:bodyPr/>
                    <a:lstStyle/>
                    <a:p>
                      <a:r>
                        <a:rPr kumimoji="1" lang="ja-JP" altLang="en-US" sz="1400"/>
                        <a:t>所属部署名</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7021531"/>
                  </a:ext>
                </a:extLst>
              </a:tr>
              <a:tr h="440458">
                <a:tc>
                  <a:txBody>
                    <a:bodyPr/>
                    <a:lstStyle/>
                    <a:p>
                      <a:r>
                        <a:rPr kumimoji="1" lang="ja-JP" altLang="en-US" sz="1400"/>
                        <a:t>連絡担当者氏名（役職）</a:t>
                      </a:r>
                      <a:r>
                        <a:rPr kumimoji="1" lang="ja-JP" altLang="en-US" sz="1400" kern="0">
                          <a:solidFill>
                            <a:schemeClr val="accent1"/>
                          </a:solidFill>
                          <a:latin typeface="+mn-ea"/>
                          <a:cs typeface="メイリオ" panose="020B0604030504040204" pitchFamily="50" charset="-128"/>
                        </a:rPr>
                        <a:t>＊</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a:t>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25250"/>
                  </a:ext>
                </a:extLst>
              </a:tr>
              <a:tr h="755302">
                <a:tc>
                  <a:txBody>
                    <a:bodyPr/>
                    <a:lstStyle/>
                    <a:p>
                      <a:r>
                        <a:rPr kumimoji="1" lang="ja-JP" altLang="en-US" sz="1400"/>
                        <a:t>所在地</a:t>
                      </a:r>
                      <a:r>
                        <a:rPr kumimoji="1" lang="ja-JP" altLang="en-US" sz="1400" kern="0">
                          <a:solidFill>
                            <a:schemeClr val="accent1"/>
                          </a:solidFill>
                          <a:latin typeface="+mn-ea"/>
                          <a:cs typeface="メイリオ" panose="020B0604030504040204" pitchFamily="50" charset="-128"/>
                        </a:rPr>
                        <a:t>＊</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a:t>〒</a:t>
                      </a:r>
                      <a:endParaRPr kumimoji="1" lang="en-US" altLang="ja-JP" sz="1400"/>
                    </a:p>
                    <a:p>
                      <a:endParaRPr kumimoji="1" lang="en-US" altLang="ja-JP" sz="1400"/>
                    </a:p>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143276"/>
                  </a:ext>
                </a:extLst>
              </a:tr>
              <a:tr h="432000">
                <a:tc>
                  <a:txBody>
                    <a:bodyPr/>
                    <a:lstStyle/>
                    <a:p>
                      <a:r>
                        <a:rPr kumimoji="1" lang="ja-JP" altLang="en-US" sz="1400"/>
                        <a:t>連絡先電話番号</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281698"/>
                  </a:ext>
                </a:extLst>
              </a:tr>
              <a:tr h="432000">
                <a:tc>
                  <a:txBody>
                    <a:bodyPr/>
                    <a:lstStyle/>
                    <a:p>
                      <a:r>
                        <a:rPr kumimoji="1" lang="ja-JP" altLang="en-US" sz="1400"/>
                        <a:t>連絡先</a:t>
                      </a:r>
                      <a:r>
                        <a:rPr kumimoji="1" lang="en-US" altLang="ja-JP" sz="1400"/>
                        <a:t>Email</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611442"/>
                  </a:ext>
                </a:extLst>
              </a:tr>
              <a:tr h="606004">
                <a:tc>
                  <a:txBody>
                    <a:bodyPr/>
                    <a:lstStyle/>
                    <a:p>
                      <a:r>
                        <a:rPr kumimoji="1" lang="ja-JP" altLang="en-US" sz="1400"/>
                        <a:t>ワークショップ参加希望日</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t>８月</a:t>
                      </a:r>
                      <a:r>
                        <a:rPr kumimoji="1" lang="en-US" altLang="ja-JP" sz="1400" dirty="0"/>
                        <a:t>29</a:t>
                      </a:r>
                      <a:r>
                        <a:rPr kumimoji="1" lang="ja-JP" altLang="en-US" sz="1400" dirty="0"/>
                        <a:t>日のみ希望　</a:t>
                      </a:r>
                      <a:r>
                        <a:rPr kumimoji="1" lang="en-US" altLang="ja-JP" sz="1400" dirty="0"/>
                        <a:t>/</a:t>
                      </a:r>
                      <a:r>
                        <a:rPr kumimoji="1" lang="ja-JP" altLang="en-US" sz="1400" dirty="0"/>
                        <a:t>　</a:t>
                      </a:r>
                      <a:r>
                        <a:rPr kumimoji="1" lang="en-US" altLang="ja-JP" sz="1400" dirty="0"/>
                        <a:t>8</a:t>
                      </a:r>
                      <a:r>
                        <a:rPr kumimoji="1" lang="ja-JP" altLang="en-US" sz="1400" dirty="0"/>
                        <a:t>月</a:t>
                      </a:r>
                      <a:r>
                        <a:rPr kumimoji="1" lang="en-US" altLang="ja-JP" sz="1400"/>
                        <a:t>30</a:t>
                      </a:r>
                      <a:r>
                        <a:rPr kumimoji="1" lang="ja-JP" altLang="en-US" sz="1400"/>
                        <a:t>日</a:t>
                      </a:r>
                      <a:r>
                        <a:rPr kumimoji="1" lang="ja-JP" altLang="en-US" sz="1400" dirty="0"/>
                        <a:t>のみ希望　</a:t>
                      </a:r>
                      <a:r>
                        <a:rPr kumimoji="1" lang="en-US" altLang="ja-JP" sz="1400" dirty="0"/>
                        <a:t>/</a:t>
                      </a:r>
                      <a:r>
                        <a:rPr kumimoji="1" lang="ja-JP" altLang="en-US" sz="1400" dirty="0"/>
                        <a:t>　いずれの日にちでも可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267096"/>
                  </a:ext>
                </a:extLst>
              </a:tr>
              <a:tr h="54622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t>参加者氏名（役職）</a:t>
                      </a:r>
                      <a:r>
                        <a:rPr kumimoji="1" lang="ja-JP" altLang="en-US" sz="1400" kern="0">
                          <a:solidFill>
                            <a:schemeClr val="accent1"/>
                          </a:solidFill>
                          <a:latin typeface="+mn-ea"/>
                          <a:cs typeface="メイリオ" panose="020B0604030504040204" pitchFamily="50" charset="-128"/>
                        </a:rPr>
                        <a:t>＊</a:t>
                      </a:r>
                      <a:endParaRPr kumimoji="1" lang="en-US" altLang="ja-JP" sz="140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a:t>※</a:t>
                      </a:r>
                      <a:r>
                        <a:rPr kumimoji="1" lang="ja-JP" altLang="en-US" sz="1200"/>
                        <a:t>１社につき最大２名まで</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a:t>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617249"/>
                  </a:ext>
                </a:extLst>
              </a:tr>
              <a:tr h="5462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ja-JP" altLang="en-US" sz="1400" dirty="0"/>
                        <a:t>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74109"/>
                  </a:ext>
                </a:extLst>
              </a:tr>
            </a:tbl>
          </a:graphicData>
        </a:graphic>
      </p:graphicFrame>
      <p:sp>
        <p:nvSpPr>
          <p:cNvPr id="10" name="テキスト ボックス 9">
            <a:extLst>
              <a:ext uri="{FF2B5EF4-FFF2-40B4-BE49-F238E27FC236}">
                <a16:creationId xmlns:a16="http://schemas.microsoft.com/office/drawing/2014/main" id="{6FA5C6D2-6187-4DBD-BEDF-9E605E5EC80F}"/>
              </a:ext>
            </a:extLst>
          </p:cNvPr>
          <p:cNvSpPr txBox="1"/>
          <p:nvPr/>
        </p:nvSpPr>
        <p:spPr>
          <a:xfrm>
            <a:off x="344488" y="693421"/>
            <a:ext cx="5652104" cy="298864"/>
          </a:xfrm>
          <a:prstGeom prst="rect">
            <a:avLst/>
          </a:prstGeom>
          <a:noFill/>
        </p:spPr>
        <p:txBody>
          <a:bodyPr wrap="square" lIns="72000" tIns="36000" rIns="72000" bIns="36000" rtlCol="0" anchor="ctr" anchorCtr="0">
            <a:noAutofit/>
          </a:bodyPr>
          <a:lstStyle/>
          <a:p>
            <a:pPr marL="0" marR="0" indent="0" defTabSz="914400" eaLnBrk="1" fontAlgn="auto" latinLnBrk="0" hangingPunct="1">
              <a:spcBef>
                <a:spcPts val="0"/>
              </a:spcBef>
              <a:buClrTx/>
              <a:buSzTx/>
              <a:buFontTx/>
              <a:buNone/>
              <a:tabLst/>
            </a:pPr>
            <a:r>
              <a:rPr kumimoji="1" lang="ja-JP" altLang="en-US" sz="1400" kern="0">
                <a:solidFill>
                  <a:schemeClr val="accent1"/>
                </a:solidFill>
                <a:latin typeface="+mn-ea"/>
                <a:cs typeface="メイリオ" panose="020B0604030504040204" pitchFamily="50" charset="-128"/>
              </a:rPr>
              <a:t>＊必須回答</a:t>
            </a:r>
          </a:p>
        </p:txBody>
      </p:sp>
      <p:sp>
        <p:nvSpPr>
          <p:cNvPr id="13" name="吹き出し: 四角形 12">
            <a:extLst>
              <a:ext uri="{FF2B5EF4-FFF2-40B4-BE49-F238E27FC236}">
                <a16:creationId xmlns:a16="http://schemas.microsoft.com/office/drawing/2014/main" id="{BBF3244D-F6A8-45BC-89A1-419909A10A8D}"/>
              </a:ext>
            </a:extLst>
          </p:cNvPr>
          <p:cNvSpPr/>
          <p:nvPr/>
        </p:nvSpPr>
        <p:spPr>
          <a:xfrm>
            <a:off x="8409384" y="4005064"/>
            <a:ext cx="1692188" cy="504056"/>
          </a:xfrm>
          <a:prstGeom prst="wedgeRectCallout">
            <a:avLst>
              <a:gd name="adj1" fmla="val -63785"/>
              <a:gd name="adj2" fmla="val 2154"/>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400">
                <a:solidFill>
                  <a:schemeClr val="tx1"/>
                </a:solidFill>
                <a:latin typeface="+mn-ea"/>
                <a:cs typeface="メイリオ" panose="020B0604030504040204" pitchFamily="50" charset="-128"/>
              </a:rPr>
              <a:t>該当する項目以外は削除してください</a:t>
            </a:r>
          </a:p>
        </p:txBody>
      </p:sp>
      <p:sp>
        <p:nvSpPr>
          <p:cNvPr id="17" name="テキスト ボックス 16">
            <a:extLst>
              <a:ext uri="{FF2B5EF4-FFF2-40B4-BE49-F238E27FC236}">
                <a16:creationId xmlns:a16="http://schemas.microsoft.com/office/drawing/2014/main" id="{1C54D9CB-7458-45D6-9B9F-AB322849E0F3}"/>
              </a:ext>
            </a:extLst>
          </p:cNvPr>
          <p:cNvSpPr txBox="1"/>
          <p:nvPr/>
        </p:nvSpPr>
        <p:spPr>
          <a:xfrm>
            <a:off x="4052900" y="453596"/>
            <a:ext cx="5652104" cy="298864"/>
          </a:xfrm>
          <a:prstGeom prst="rect">
            <a:avLst/>
          </a:prstGeom>
          <a:noFill/>
        </p:spPr>
        <p:txBody>
          <a:bodyPr wrap="square" lIns="72000" tIns="36000" rIns="72000" bIns="36000" rtlCol="0" anchor="ctr" anchorCtr="0">
            <a:noAutofit/>
          </a:bodyPr>
          <a:lstStyle/>
          <a:p>
            <a:pPr marL="0" marR="0" indent="0" algn="r" defTabSz="914400" eaLnBrk="1" fontAlgn="auto" latinLnBrk="0" hangingPunct="1">
              <a:spcBef>
                <a:spcPts val="0"/>
              </a:spcBef>
              <a:buClrTx/>
              <a:buSzTx/>
              <a:buFontTx/>
              <a:buNone/>
              <a:tabLst/>
            </a:pPr>
            <a:r>
              <a:rPr kumimoji="1" lang="en-US" altLang="ja-JP" sz="1050" kern="0">
                <a:solidFill>
                  <a:schemeClr val="accent1"/>
                </a:solidFill>
                <a:latin typeface="+mn-ea"/>
                <a:cs typeface="メイリオ" panose="020B0604030504040204" pitchFamily="50" charset="-128"/>
              </a:rPr>
              <a:t>※</a:t>
            </a:r>
            <a:r>
              <a:rPr kumimoji="1" lang="ja-JP" altLang="en-US" sz="1050" kern="0">
                <a:solidFill>
                  <a:schemeClr val="accent1"/>
                </a:solidFill>
                <a:latin typeface="+mn-ea"/>
                <a:cs typeface="メイリオ" panose="020B0604030504040204" pitchFamily="50" charset="-128"/>
              </a:rPr>
              <a:t>黄色のテキストボックスは削除のうえご提出ください</a:t>
            </a:r>
          </a:p>
        </p:txBody>
      </p:sp>
    </p:spTree>
    <p:extLst>
      <p:ext uri="{BB962C8B-B14F-4D97-AF65-F5344CB8AC3E}">
        <p14:creationId xmlns:p14="http://schemas.microsoft.com/office/powerpoint/2010/main" val="184981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a:xfrm>
            <a:off x="237000" y="152636"/>
            <a:ext cx="9432000" cy="360000"/>
          </a:xfrm>
        </p:spPr>
        <p:txBody>
          <a:bodyPr/>
          <a:lstStyle/>
          <a:p>
            <a:pPr algn="ctr"/>
            <a:r>
              <a:rPr lang="ja-JP" altLang="en-US"/>
              <a:t>当事者参画体験ワークショップ　申込書</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284783636"/>
              </p:ext>
            </p:extLst>
          </p:nvPr>
        </p:nvGraphicFramePr>
        <p:xfrm>
          <a:off x="164468" y="800708"/>
          <a:ext cx="9630022" cy="1656000"/>
        </p:xfrm>
        <a:graphic>
          <a:graphicData uri="http://schemas.openxmlformats.org/drawingml/2006/table">
            <a:tbl>
              <a:tblPr firstRow="1" bandRow="1">
                <a:tableStyleId>{2D5ABB26-0587-4C30-8999-92F81FD0307C}</a:tableStyleId>
              </a:tblPr>
              <a:tblGrid>
                <a:gridCol w="2988332">
                  <a:extLst>
                    <a:ext uri="{9D8B030D-6E8A-4147-A177-3AD203B41FA5}">
                      <a16:colId xmlns:a16="http://schemas.microsoft.com/office/drawing/2014/main" val="3739059111"/>
                    </a:ext>
                  </a:extLst>
                </a:gridCol>
                <a:gridCol w="6641690">
                  <a:extLst>
                    <a:ext uri="{9D8B030D-6E8A-4147-A177-3AD203B41FA5}">
                      <a16:colId xmlns:a16="http://schemas.microsoft.com/office/drawing/2014/main" val="1706371539"/>
                    </a:ext>
                  </a:extLst>
                </a:gridCol>
              </a:tblGrid>
              <a:tr h="828000">
                <a:tc>
                  <a:txBody>
                    <a:bodyPr/>
                    <a:lstStyle/>
                    <a:p>
                      <a:r>
                        <a:rPr kumimoji="1" lang="ja-JP" altLang="en-US" sz="1400"/>
                        <a:t>ワークショップ参加の動機</a:t>
                      </a:r>
                      <a:r>
                        <a:rPr kumimoji="1" lang="ja-JP" altLang="en-US" sz="1400" kern="0">
                          <a:solidFill>
                            <a:schemeClr val="accent1"/>
                          </a:solidFill>
                          <a:latin typeface="+mn-ea"/>
                          <a:cs typeface="メイリオ" panose="020B0604030504040204" pitchFamily="50" charset="-128"/>
                        </a:rPr>
                        <a:t>＊</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6901846"/>
                  </a:ext>
                </a:extLst>
              </a:tr>
              <a:tr h="828000">
                <a:tc>
                  <a:txBody>
                    <a:bodyPr/>
                    <a:lstStyle/>
                    <a:p>
                      <a:r>
                        <a:rPr kumimoji="1" lang="ja-JP" altLang="en-US" sz="1400"/>
                        <a:t>ワークショップへの期待</a:t>
                      </a:r>
                      <a:r>
                        <a:rPr kumimoji="1" lang="ja-JP" altLang="en-US" sz="1400" kern="0">
                          <a:solidFill>
                            <a:schemeClr val="accent1"/>
                          </a:solidFill>
                          <a:latin typeface="+mn-ea"/>
                          <a:cs typeface="メイリオ" panose="020B0604030504040204" pitchFamily="50" charset="-128"/>
                        </a:rPr>
                        <a:t>＊</a:t>
                      </a:r>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3439727"/>
                  </a:ext>
                </a:extLst>
              </a:tr>
            </a:tbl>
          </a:graphicData>
        </a:graphic>
      </p:graphicFrame>
      <p:sp>
        <p:nvSpPr>
          <p:cNvPr id="10" name="テキスト ボックス 9">
            <a:extLst>
              <a:ext uri="{FF2B5EF4-FFF2-40B4-BE49-F238E27FC236}">
                <a16:creationId xmlns:a16="http://schemas.microsoft.com/office/drawing/2014/main" id="{6FA5C6D2-6187-4DBD-BEDF-9E605E5EC80F}"/>
              </a:ext>
            </a:extLst>
          </p:cNvPr>
          <p:cNvSpPr txBox="1"/>
          <p:nvPr/>
        </p:nvSpPr>
        <p:spPr>
          <a:xfrm>
            <a:off x="4142386" y="501844"/>
            <a:ext cx="5652104" cy="298864"/>
          </a:xfrm>
          <a:prstGeom prst="rect">
            <a:avLst/>
          </a:prstGeom>
          <a:noFill/>
        </p:spPr>
        <p:txBody>
          <a:bodyPr wrap="square" lIns="72000" tIns="36000" rIns="72000" bIns="36000" rtlCol="0" anchor="ctr" anchorCtr="0">
            <a:noAutofit/>
          </a:bodyPr>
          <a:lstStyle/>
          <a:p>
            <a:pPr marL="0" marR="0" indent="0" algn="r" defTabSz="914400" eaLnBrk="1" fontAlgn="auto" latinLnBrk="0" hangingPunct="1">
              <a:spcBef>
                <a:spcPts val="0"/>
              </a:spcBef>
              <a:buClrTx/>
              <a:buSzTx/>
              <a:buFontTx/>
              <a:buNone/>
              <a:tabLst/>
            </a:pPr>
            <a:r>
              <a:rPr kumimoji="1" lang="en-US" altLang="ja-JP" sz="1050" kern="0">
                <a:solidFill>
                  <a:schemeClr val="accent1"/>
                </a:solidFill>
                <a:latin typeface="+mn-ea"/>
                <a:cs typeface="メイリオ" panose="020B0604030504040204" pitchFamily="50" charset="-128"/>
              </a:rPr>
              <a:t>※</a:t>
            </a:r>
            <a:r>
              <a:rPr kumimoji="1" lang="ja-JP" altLang="en-US" sz="1050" kern="0">
                <a:solidFill>
                  <a:schemeClr val="accent1"/>
                </a:solidFill>
                <a:latin typeface="+mn-ea"/>
                <a:cs typeface="メイリオ" panose="020B0604030504040204" pitchFamily="50" charset="-128"/>
              </a:rPr>
              <a:t>黄色のテキストボックスは削除のうえご提出ください</a:t>
            </a:r>
          </a:p>
        </p:txBody>
      </p:sp>
      <p:sp>
        <p:nvSpPr>
          <p:cNvPr id="15" name="正方形/長方形 14">
            <a:extLst>
              <a:ext uri="{FF2B5EF4-FFF2-40B4-BE49-F238E27FC236}">
                <a16:creationId xmlns:a16="http://schemas.microsoft.com/office/drawing/2014/main" id="{9FC01C14-0172-42AA-8A72-3841988856A7}"/>
              </a:ext>
            </a:extLst>
          </p:cNvPr>
          <p:cNvSpPr/>
          <p:nvPr/>
        </p:nvSpPr>
        <p:spPr>
          <a:xfrm>
            <a:off x="3264699" y="848427"/>
            <a:ext cx="6192688" cy="745449"/>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400">
                <a:solidFill>
                  <a:schemeClr val="tx1"/>
                </a:solidFill>
                <a:effectLst/>
                <a:latin typeface="Meiryo UI" panose="020B0604030504040204" pitchFamily="50" charset="-128"/>
                <a:ea typeface="Meiryo UI" panose="020B0604030504040204" pitchFamily="50" charset="-128"/>
              </a:rPr>
              <a:t>本ワークショップへ参加された動機について記入してください。公募への応募を検討している場合には、第１回公募への応募が難しかった理由も記入してください。</a:t>
            </a:r>
            <a:endParaRPr lang="ja-JP" altLang="ja-JP" sz="1400">
              <a:solidFill>
                <a:schemeClr val="tx1"/>
              </a:solidFill>
              <a:effectLst/>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A58CC3D-DDB0-4C49-9740-7606F1EF5A57}"/>
              </a:ext>
            </a:extLst>
          </p:cNvPr>
          <p:cNvSpPr/>
          <p:nvPr/>
        </p:nvSpPr>
        <p:spPr>
          <a:xfrm>
            <a:off x="3260812" y="1664804"/>
            <a:ext cx="6192688" cy="745449"/>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400">
                <a:solidFill>
                  <a:schemeClr val="tx1"/>
                </a:solidFill>
                <a:effectLst/>
                <a:latin typeface="Meiryo UI" panose="020B0604030504040204" pitchFamily="50" charset="-128"/>
                <a:ea typeface="Meiryo UI" panose="020B0604030504040204" pitchFamily="50" charset="-128"/>
              </a:rPr>
              <a:t>本ワークショップにおいて、求めることや確かめたいことについて記入してください。</a:t>
            </a:r>
            <a:endParaRPr lang="ja-JP" altLang="ja-JP" sz="1400">
              <a:solidFill>
                <a:schemeClr val="tx1"/>
              </a:solidFill>
              <a:effectLst/>
              <a:latin typeface="Meiryo UI" panose="020B0604030504040204" pitchFamily="50" charset="-128"/>
              <a:ea typeface="Meiryo UI" panose="020B0604030504040204" pitchFamily="50" charset="-128"/>
            </a:endParaRPr>
          </a:p>
        </p:txBody>
      </p:sp>
      <p:graphicFrame>
        <p:nvGraphicFramePr>
          <p:cNvPr id="13" name="表 5">
            <a:extLst>
              <a:ext uri="{FF2B5EF4-FFF2-40B4-BE49-F238E27FC236}">
                <a16:creationId xmlns:a16="http://schemas.microsoft.com/office/drawing/2014/main" id="{F4BE25F1-23A8-4DD6-AF89-DF1C7216B864}"/>
              </a:ext>
            </a:extLst>
          </p:cNvPr>
          <p:cNvGraphicFramePr>
            <a:graphicFrameLocks noGrp="1"/>
          </p:cNvGraphicFramePr>
          <p:nvPr>
            <p:extLst>
              <p:ext uri="{D42A27DB-BD31-4B8C-83A1-F6EECF244321}">
                <p14:modId xmlns:p14="http://schemas.microsoft.com/office/powerpoint/2010/main" val="2117338058"/>
              </p:ext>
            </p:extLst>
          </p:nvPr>
        </p:nvGraphicFramePr>
        <p:xfrm>
          <a:off x="164468" y="3041801"/>
          <a:ext cx="9630022" cy="3375531"/>
        </p:xfrm>
        <a:graphic>
          <a:graphicData uri="http://schemas.openxmlformats.org/drawingml/2006/table">
            <a:tbl>
              <a:tblPr firstRow="1" bandRow="1">
                <a:tableStyleId>{2D5ABB26-0587-4C30-8999-92F81FD0307C}</a:tableStyleId>
              </a:tblPr>
              <a:tblGrid>
                <a:gridCol w="2988332">
                  <a:extLst>
                    <a:ext uri="{9D8B030D-6E8A-4147-A177-3AD203B41FA5}">
                      <a16:colId xmlns:a16="http://schemas.microsoft.com/office/drawing/2014/main" val="3739059111"/>
                    </a:ext>
                  </a:extLst>
                </a:gridCol>
                <a:gridCol w="6641690">
                  <a:extLst>
                    <a:ext uri="{9D8B030D-6E8A-4147-A177-3AD203B41FA5}">
                      <a16:colId xmlns:a16="http://schemas.microsoft.com/office/drawing/2014/main" val="1706371539"/>
                    </a:ext>
                  </a:extLst>
                </a:gridCol>
              </a:tblGrid>
              <a:tr h="888544">
                <a:tc>
                  <a:txBody>
                    <a:bodyPr/>
                    <a:lstStyle/>
                    <a:p>
                      <a:r>
                        <a:rPr kumimoji="1" lang="ja-JP" altLang="en-US" sz="1400"/>
                        <a:t>製品・サービスの概要や</a:t>
                      </a:r>
                      <a:endParaRPr kumimoji="1" lang="en-US" altLang="ja-JP" sz="1400"/>
                    </a:p>
                    <a:p>
                      <a:r>
                        <a:rPr kumimoji="1" lang="ja-JP" altLang="en-US" sz="1400"/>
                        <a:t>当事者に提供したい価値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7021531"/>
                  </a:ext>
                </a:extLst>
              </a:tr>
              <a:tr h="543459">
                <a:tc>
                  <a:txBody>
                    <a:bodyPr/>
                    <a:lstStyle/>
                    <a:p>
                      <a:r>
                        <a:rPr kumimoji="1" lang="ja-JP" altLang="en-US" sz="1400"/>
                        <a:t>分野</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a:t>1.</a:t>
                      </a:r>
                      <a:r>
                        <a:rPr kumimoji="1" lang="ja-JP" altLang="en-US" sz="1400"/>
                        <a:t>買い物、</a:t>
                      </a:r>
                      <a:r>
                        <a:rPr kumimoji="1" lang="en-US" altLang="ja-JP" sz="1400"/>
                        <a:t>2.</a:t>
                      </a:r>
                      <a:r>
                        <a:rPr kumimoji="1" lang="ja-JP" altLang="en-US" sz="1400"/>
                        <a:t>移動・交通、</a:t>
                      </a:r>
                      <a:r>
                        <a:rPr kumimoji="1" lang="en-US" altLang="ja-JP" sz="1400"/>
                        <a:t>3.</a:t>
                      </a:r>
                      <a:r>
                        <a:rPr kumimoji="1" lang="ja-JP" altLang="en-US" sz="1400"/>
                        <a:t>金融・財産管理、</a:t>
                      </a:r>
                      <a:r>
                        <a:rPr kumimoji="1" lang="en-US" altLang="ja-JP" sz="1400"/>
                        <a:t>4.</a:t>
                      </a:r>
                      <a:r>
                        <a:rPr kumimoji="1" lang="ja-JP" altLang="en-US" sz="1400"/>
                        <a:t>労働（就労・社会参画）、</a:t>
                      </a:r>
                      <a:endParaRPr kumimoji="1" lang="en-US" altLang="ja-JP" sz="1400"/>
                    </a:p>
                    <a:p>
                      <a:r>
                        <a:rPr kumimoji="1" lang="en-US" altLang="ja-JP" sz="1400"/>
                        <a:t>5.</a:t>
                      </a:r>
                      <a:r>
                        <a:rPr kumimoji="1" lang="ja-JP" altLang="en-US" sz="1400"/>
                        <a:t>更衣・身だしなみ、</a:t>
                      </a:r>
                      <a:r>
                        <a:rPr kumimoji="1" lang="en-US" altLang="ja-JP" sz="1400"/>
                        <a:t>6.</a:t>
                      </a:r>
                      <a:r>
                        <a:rPr kumimoji="1" lang="ja-JP" altLang="en-US" sz="1400"/>
                        <a:t>調理・食事、</a:t>
                      </a:r>
                      <a:r>
                        <a:rPr kumimoji="1" lang="en-US" altLang="ja-JP" sz="1400"/>
                        <a:t>7.</a:t>
                      </a:r>
                      <a:r>
                        <a:rPr kumimoji="1" lang="ja-JP" altLang="en-US" sz="1400"/>
                        <a:t>掃除・洗濯、</a:t>
                      </a:r>
                      <a:r>
                        <a:rPr kumimoji="1" lang="en-US" altLang="ja-JP" sz="1400"/>
                        <a:t>8.</a:t>
                      </a:r>
                      <a:r>
                        <a:rPr kumimoji="1" lang="ja-JP" altLang="en-US" sz="1400"/>
                        <a:t>入浴・排泄、</a:t>
                      </a:r>
                      <a:r>
                        <a:rPr kumimoji="1" lang="en-US" altLang="ja-JP" sz="1400"/>
                        <a:t>9.</a:t>
                      </a:r>
                      <a:r>
                        <a:rPr kumimoji="1" lang="ja-JP" altLang="en-US" sz="1400"/>
                        <a:t>交流、</a:t>
                      </a:r>
                      <a:r>
                        <a:rPr kumimoji="1" lang="en-US" altLang="ja-JP" sz="1400"/>
                        <a:t>10.</a:t>
                      </a:r>
                      <a:r>
                        <a:rPr kumimoji="1" lang="ja-JP" altLang="en-US" sz="1400"/>
                        <a:t>趣味、</a:t>
                      </a:r>
                      <a:endParaRPr kumimoji="1" lang="en-US" altLang="ja-JP" sz="1400"/>
                    </a:p>
                    <a:p>
                      <a:r>
                        <a:rPr kumimoji="1" lang="en-US" altLang="ja-JP" sz="1400"/>
                        <a:t>11.</a:t>
                      </a:r>
                      <a:r>
                        <a:rPr kumimoji="1" lang="ja-JP" altLang="en-US" sz="1400"/>
                        <a:t>学び、</a:t>
                      </a:r>
                      <a:r>
                        <a:rPr kumimoji="1" lang="en-US" altLang="ja-JP" sz="1400"/>
                        <a:t>12.</a:t>
                      </a:r>
                      <a:r>
                        <a:rPr kumimoji="1" lang="ja-JP" altLang="en-US" sz="1400"/>
                        <a:t>通院・通所、</a:t>
                      </a:r>
                      <a:r>
                        <a:rPr kumimoji="1" lang="en-US" altLang="ja-JP" sz="1400"/>
                        <a:t>13.</a:t>
                      </a:r>
                      <a:r>
                        <a:rPr kumimoji="1" lang="ja-JP" altLang="en-US" sz="1400"/>
                        <a:t>服薬、</a:t>
                      </a:r>
                      <a:r>
                        <a:rPr kumimoji="1" lang="en-US" altLang="ja-JP" sz="1400"/>
                        <a:t>14.</a:t>
                      </a:r>
                      <a:r>
                        <a:rPr kumimoji="1" lang="ja-JP" altLang="en-US" sz="1400"/>
                        <a:t>その他（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25250"/>
                  </a:ext>
                </a:extLst>
              </a:tr>
              <a:tr h="543459">
                <a:tc>
                  <a:txBody>
                    <a:bodyPr/>
                    <a:lstStyle/>
                    <a:p>
                      <a:r>
                        <a:rPr kumimoji="1" lang="ja-JP" altLang="en-US" sz="1400"/>
                        <a:t>開発・展開状況</a:t>
                      </a:r>
                      <a:endParaRPr kumimoji="1" lang="en-US" altLang="ja-JP"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kumimoji="1" lang="en-US" altLang="ja-JP" sz="1400"/>
                        <a:t>1.</a:t>
                      </a:r>
                      <a:r>
                        <a:rPr kumimoji="1" lang="ja-JP" altLang="en-US" sz="1400"/>
                        <a:t>アイデア探究、</a:t>
                      </a:r>
                      <a:r>
                        <a:rPr kumimoji="1" lang="en-US" altLang="ja-JP" sz="1400"/>
                        <a:t>2.</a:t>
                      </a:r>
                      <a:r>
                        <a:rPr kumimoji="1" lang="ja-JP" altLang="en-US" sz="1400"/>
                        <a:t>アイデアスクリーニング、</a:t>
                      </a:r>
                      <a:r>
                        <a:rPr kumimoji="1" lang="en-US" altLang="ja-JP" sz="1400"/>
                        <a:t>3.</a:t>
                      </a:r>
                      <a:r>
                        <a:rPr kumimoji="1" lang="ja-JP" altLang="en-US" sz="1400"/>
                        <a:t>製品コンセプト開発、</a:t>
                      </a:r>
                      <a:r>
                        <a:rPr kumimoji="1" lang="en-US" altLang="ja-JP" sz="1400"/>
                        <a:t>4.</a:t>
                      </a:r>
                      <a:r>
                        <a:rPr kumimoji="1" lang="ja-JP" altLang="en-US" sz="1400"/>
                        <a:t>事業性分析、</a:t>
                      </a:r>
                      <a:endParaRPr kumimoji="1" lang="en-US" altLang="ja-JP" sz="1400"/>
                    </a:p>
                    <a:p>
                      <a:r>
                        <a:rPr kumimoji="1" lang="en-US" altLang="ja-JP" sz="1400"/>
                        <a:t>5.</a:t>
                      </a:r>
                      <a:r>
                        <a:rPr kumimoji="1" lang="ja-JP" altLang="en-US" sz="1400"/>
                        <a:t>プロトタイプ作成、</a:t>
                      </a:r>
                      <a:r>
                        <a:rPr kumimoji="1" lang="en-US" altLang="ja-JP" sz="1400"/>
                        <a:t>6.</a:t>
                      </a:r>
                      <a:r>
                        <a:rPr kumimoji="1" lang="ja-JP" altLang="en-US" sz="1400"/>
                        <a:t>ユーザーテストマーケティング、</a:t>
                      </a:r>
                      <a:r>
                        <a:rPr kumimoji="1" lang="en-US" altLang="ja-JP" sz="1400"/>
                        <a:t>7.</a:t>
                      </a:r>
                      <a:r>
                        <a:rPr kumimoji="1" lang="ja-JP" altLang="en-US" sz="1400"/>
                        <a:t>市場導入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143276"/>
                  </a:ext>
                </a:extLst>
              </a:tr>
              <a:tr h="606004">
                <a:tc>
                  <a:txBody>
                    <a:bodyPr/>
                    <a:lstStyle/>
                    <a:p>
                      <a:r>
                        <a:rPr kumimoji="1" lang="ja-JP" altLang="en-US" sz="1400"/>
                        <a:t>当事者に参画していただく目的・狙い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611442"/>
                  </a:ext>
                </a:extLst>
              </a:tr>
              <a:tr h="606004">
                <a:tc>
                  <a:txBody>
                    <a:bodyPr/>
                    <a:lstStyle/>
                    <a:p>
                      <a:r>
                        <a:rPr kumimoji="1" lang="ja-JP" altLang="en-US" sz="1400"/>
                        <a:t>当事者参画型開発の実践状況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endParaRPr kumimoji="1" lang="ja-JP" alt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267096"/>
                  </a:ext>
                </a:extLst>
              </a:tr>
            </a:tbl>
          </a:graphicData>
        </a:graphic>
      </p:graphicFrame>
      <p:sp>
        <p:nvSpPr>
          <p:cNvPr id="17" name="正方形/長方形 16">
            <a:extLst>
              <a:ext uri="{FF2B5EF4-FFF2-40B4-BE49-F238E27FC236}">
                <a16:creationId xmlns:a16="http://schemas.microsoft.com/office/drawing/2014/main" id="{5663307E-3FF2-44A3-BB26-68BBF3B1C75C}"/>
              </a:ext>
            </a:extLst>
          </p:cNvPr>
          <p:cNvSpPr/>
          <p:nvPr/>
        </p:nvSpPr>
        <p:spPr>
          <a:xfrm>
            <a:off x="3263815" y="3106484"/>
            <a:ext cx="6192688" cy="72008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dirty="0">
                <a:solidFill>
                  <a:schemeClr val="tx1"/>
                </a:solidFill>
                <a:effectLst/>
                <a:latin typeface="Meiryo UI" panose="020B0604030504040204" pitchFamily="50" charset="-128"/>
                <a:ea typeface="Meiryo UI" panose="020B0604030504040204" pitchFamily="50" charset="-128"/>
                <a:cs typeface="+mn-cs"/>
              </a:rPr>
              <a:t>認知症の人の生活課題の解決に資する、もしくは、認知症の人の「やりたいこと」の実現に資する、どのような製品・サービスなのか、</a:t>
            </a:r>
            <a:r>
              <a:rPr kumimoji="1" lang="ja-JP" altLang="ja-JP" sz="1400" dirty="0">
                <a:solidFill>
                  <a:schemeClr val="tx1"/>
                </a:solidFill>
                <a:effectLst/>
                <a:latin typeface="Meiryo UI" panose="020B0604030504040204" pitchFamily="50" charset="-128"/>
                <a:ea typeface="Meiryo UI" panose="020B0604030504040204" pitchFamily="50" charset="-128"/>
                <a:cs typeface="+mn-cs"/>
              </a:rPr>
              <a:t>現在の開発・展開状況を簡潔に記入してください。</a:t>
            </a:r>
            <a:endParaRPr lang="ja-JP" altLang="ja-JP" sz="1400" dirty="0">
              <a:solidFill>
                <a:schemeClr val="tx1"/>
              </a:solidFill>
              <a:effectLst/>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4AE0E42-88A7-43F1-90EF-F1B1C8E03A44}"/>
              </a:ext>
            </a:extLst>
          </p:cNvPr>
          <p:cNvSpPr/>
          <p:nvPr/>
        </p:nvSpPr>
        <p:spPr>
          <a:xfrm>
            <a:off x="3263815" y="5843452"/>
            <a:ext cx="6192688" cy="501872"/>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a:solidFill>
                  <a:schemeClr val="tx1"/>
                </a:solidFill>
                <a:effectLst/>
                <a:latin typeface="Meiryo UI" panose="020B0604030504040204" pitchFamily="50" charset="-128"/>
                <a:ea typeface="Meiryo UI" panose="020B0604030504040204" pitchFamily="50" charset="-128"/>
                <a:cs typeface="+mn-cs"/>
              </a:rPr>
              <a:t>現在の製品・サービス開発状況において、認知症当事者の参画の有無、参画している場合は何を実施しているかを記入してください。</a:t>
            </a:r>
            <a:endParaRPr lang="ja-JP" altLang="ja-JP" sz="1400">
              <a:solidFill>
                <a:schemeClr val="tx1"/>
              </a:solidFill>
              <a:effectLst/>
              <a:latin typeface="Meiryo UI" panose="020B0604030504040204" pitchFamily="50" charset="-128"/>
              <a:ea typeface="Meiryo UI" panose="020B0604030504040204" pitchFamily="50" charset="-128"/>
            </a:endParaRPr>
          </a:p>
        </p:txBody>
      </p:sp>
      <p:sp>
        <p:nvSpPr>
          <p:cNvPr id="19" name="吹き出し: 四角形 18">
            <a:extLst>
              <a:ext uri="{FF2B5EF4-FFF2-40B4-BE49-F238E27FC236}">
                <a16:creationId xmlns:a16="http://schemas.microsoft.com/office/drawing/2014/main" id="{AA2B0170-AB84-444C-9E76-41649658C103}"/>
              </a:ext>
            </a:extLst>
          </p:cNvPr>
          <p:cNvSpPr/>
          <p:nvPr/>
        </p:nvSpPr>
        <p:spPr>
          <a:xfrm>
            <a:off x="9669524" y="4005064"/>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400">
                <a:solidFill>
                  <a:schemeClr val="tx1"/>
                </a:solidFill>
                <a:latin typeface="+mn-ea"/>
                <a:cs typeface="メイリオ" panose="020B0604030504040204" pitchFamily="50" charset="-128"/>
              </a:rPr>
              <a:t>該当する番号以外は削除してください</a:t>
            </a:r>
          </a:p>
        </p:txBody>
      </p:sp>
      <p:sp>
        <p:nvSpPr>
          <p:cNvPr id="20" name="吹き出し: 四角形 19">
            <a:extLst>
              <a:ext uri="{FF2B5EF4-FFF2-40B4-BE49-F238E27FC236}">
                <a16:creationId xmlns:a16="http://schemas.microsoft.com/office/drawing/2014/main" id="{2E63F12F-F9B6-47DA-BB4F-1FCEDB169DCC}"/>
              </a:ext>
            </a:extLst>
          </p:cNvPr>
          <p:cNvSpPr/>
          <p:nvPr/>
        </p:nvSpPr>
        <p:spPr>
          <a:xfrm>
            <a:off x="9677224" y="4581128"/>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400">
                <a:solidFill>
                  <a:schemeClr val="tx1"/>
                </a:solidFill>
                <a:latin typeface="+mn-ea"/>
                <a:cs typeface="メイリオ" panose="020B0604030504040204" pitchFamily="50" charset="-128"/>
              </a:rPr>
              <a:t>該当する番号以外は削除してください</a:t>
            </a:r>
          </a:p>
        </p:txBody>
      </p:sp>
      <p:sp>
        <p:nvSpPr>
          <p:cNvPr id="21" name="正方形/長方形 20">
            <a:extLst>
              <a:ext uri="{FF2B5EF4-FFF2-40B4-BE49-F238E27FC236}">
                <a16:creationId xmlns:a16="http://schemas.microsoft.com/office/drawing/2014/main" id="{CCB44855-3F6B-4E7F-808C-BE7F9B30BCA7}"/>
              </a:ext>
            </a:extLst>
          </p:cNvPr>
          <p:cNvSpPr/>
          <p:nvPr/>
        </p:nvSpPr>
        <p:spPr>
          <a:xfrm>
            <a:off x="3267702" y="5221540"/>
            <a:ext cx="6192688" cy="501872"/>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400">
                <a:solidFill>
                  <a:schemeClr val="tx1"/>
                </a:solidFill>
                <a:latin typeface="Meiryo UI" panose="020B0604030504040204" pitchFamily="50" charset="-128"/>
                <a:ea typeface="Meiryo UI" panose="020B0604030504040204" pitchFamily="50" charset="-128"/>
              </a:rPr>
              <a:t>製品・サービスの開発・展開において、認知症当事者に参画いただく目的や狙いについて記入してください。（企画中の製品コンセプトについて意見をもらうため、等）</a:t>
            </a:r>
            <a:endParaRPr lang="ja-JP" altLang="ja-JP" sz="1400">
              <a:solidFill>
                <a:schemeClr val="tx1"/>
              </a:solidFill>
              <a:effectLst/>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4BCD55B-DF55-409B-80AE-6A37107AEFE3}"/>
              </a:ext>
            </a:extLst>
          </p:cNvPr>
          <p:cNvSpPr txBox="1"/>
          <p:nvPr/>
        </p:nvSpPr>
        <p:spPr>
          <a:xfrm>
            <a:off x="126894" y="512676"/>
            <a:ext cx="5652104" cy="298864"/>
          </a:xfrm>
          <a:prstGeom prst="rect">
            <a:avLst/>
          </a:prstGeom>
          <a:noFill/>
        </p:spPr>
        <p:txBody>
          <a:bodyPr wrap="square" lIns="72000" tIns="36000" rIns="72000" bIns="36000" rtlCol="0" anchor="ctr" anchorCtr="0">
            <a:noAutofit/>
          </a:bodyPr>
          <a:lstStyle/>
          <a:p>
            <a:pPr marL="0" marR="0" indent="0" defTabSz="914400" eaLnBrk="1" fontAlgn="auto" latinLnBrk="0" hangingPunct="1">
              <a:spcBef>
                <a:spcPts val="0"/>
              </a:spcBef>
              <a:buClrTx/>
              <a:buSzTx/>
              <a:buFontTx/>
              <a:buNone/>
              <a:tabLst/>
            </a:pPr>
            <a:r>
              <a:rPr kumimoji="1" lang="ja-JP" altLang="en-US" sz="1400" kern="0">
                <a:solidFill>
                  <a:schemeClr val="accent1"/>
                </a:solidFill>
                <a:latin typeface="+mn-ea"/>
                <a:cs typeface="メイリオ" panose="020B0604030504040204" pitchFamily="50" charset="-128"/>
              </a:rPr>
              <a:t>＊必須回答</a:t>
            </a:r>
          </a:p>
        </p:txBody>
      </p:sp>
      <p:sp>
        <p:nvSpPr>
          <p:cNvPr id="22" name="テキスト ボックス 21">
            <a:extLst>
              <a:ext uri="{FF2B5EF4-FFF2-40B4-BE49-F238E27FC236}">
                <a16:creationId xmlns:a16="http://schemas.microsoft.com/office/drawing/2014/main" id="{FCC2057A-C2CD-4643-B34D-0A7ADFC39F08}"/>
              </a:ext>
            </a:extLst>
          </p:cNvPr>
          <p:cNvSpPr txBox="1"/>
          <p:nvPr/>
        </p:nvSpPr>
        <p:spPr>
          <a:xfrm>
            <a:off x="126894" y="2720676"/>
            <a:ext cx="5652104" cy="298864"/>
          </a:xfrm>
          <a:prstGeom prst="rect">
            <a:avLst/>
          </a:prstGeom>
          <a:noFill/>
        </p:spPr>
        <p:txBody>
          <a:bodyPr wrap="square" lIns="72000" tIns="36000" rIns="72000" bIns="36000" rtlCol="0" anchor="ctr" anchorCtr="0">
            <a:noAutofit/>
          </a:bodyPr>
          <a:lstStyle/>
          <a:p>
            <a:pPr marL="0" marR="0" indent="0" defTabSz="914400" eaLnBrk="1" fontAlgn="auto" latinLnBrk="0" hangingPunct="1">
              <a:spcBef>
                <a:spcPts val="0"/>
              </a:spcBef>
              <a:buClrTx/>
              <a:buSzTx/>
              <a:buFontTx/>
              <a:buNone/>
              <a:tabLst/>
            </a:pPr>
            <a:r>
              <a:rPr kumimoji="1" lang="ja-JP" altLang="en-US" sz="1400" kern="0">
                <a:solidFill>
                  <a:schemeClr val="accent1"/>
                </a:solidFill>
                <a:latin typeface="+mn-ea"/>
                <a:cs typeface="メイリオ" panose="020B0604030504040204" pitchFamily="50" charset="-128"/>
              </a:rPr>
              <a:t>＊以下は、任意でご回答ください</a:t>
            </a:r>
          </a:p>
        </p:txBody>
      </p:sp>
    </p:spTree>
    <p:extLst>
      <p:ext uri="{BB962C8B-B14F-4D97-AF65-F5344CB8AC3E}">
        <p14:creationId xmlns:p14="http://schemas.microsoft.com/office/powerpoint/2010/main" val="4040928980"/>
      </p:ext>
    </p:extLst>
  </p:cSld>
  <p:clrMapOvr>
    <a:masterClrMapping/>
  </p:clrMapOvr>
</p:sld>
</file>

<file path=ppt/theme/theme1.xml><?xml version="1.0" encoding="utf-8"?>
<a:theme xmlns:a="http://schemas.openxmlformats.org/drawingml/2006/main" name="2022-提案書">
  <a:themeElements>
    <a:clrScheme name="日本総研カラーパレット2021">
      <a:dk1>
        <a:srgbClr val="2C2C2C"/>
      </a:dk1>
      <a:lt1>
        <a:srgbClr val="FFFFFF"/>
      </a:lt1>
      <a:dk2>
        <a:srgbClr val="0072CE"/>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E"/>
      </a:hlink>
      <a:folHlink>
        <a:srgbClr val="0072CE"/>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72000" tIns="36000" rIns="72000" bIns="3600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chorCtr="0">
        <a:noAutofit/>
      </a:bodyPr>
      <a:lstStyle>
        <a:defPPr marL="0" marR="0" indent="0" algn="l" defTabSz="914400" eaLnBrk="1" fontAlgn="auto" latinLnBrk="0" hangingPunct="1">
          <a:spcBef>
            <a:spcPts val="0"/>
          </a:spcBef>
          <a:buClrTx/>
          <a:buSzTx/>
          <a:buFontTx/>
          <a:buNone/>
          <a:tabLst/>
          <a:defRPr kumimoji="1" sz="1400" kern="0" dirty="0" smtClean="0">
            <a:latin typeface="+mn-ea"/>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3B048BDD1E46E4A8D2C2C15FC7A01A6" ma:contentTypeVersion="13" ma:contentTypeDescription="新しいドキュメントを作成します。" ma:contentTypeScope="" ma:versionID="6f51145cd2a1d8c6f62493f76b857955">
  <xsd:schema xmlns:xsd="http://www.w3.org/2001/XMLSchema" xmlns:xs="http://www.w3.org/2001/XMLSchema" xmlns:p="http://schemas.microsoft.com/office/2006/metadata/properties" xmlns:ns2="ac4227b1-9e97-44e0-b787-52c9777ba72b" xmlns:ns3="4a686eeb-0d5d-4051-a71f-4efbec95cff5" targetNamespace="http://schemas.microsoft.com/office/2006/metadata/properties" ma:root="true" ma:fieldsID="423b53ed64aec32917cec2860ac2a9a3" ns2:_="" ns3:_="">
    <xsd:import namespace="ac4227b1-9e97-44e0-b787-52c9777ba72b"/>
    <xsd:import namespace="4a686eeb-0d5d-4051-a71f-4efbec95cff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4227b1-9e97-44e0-b787-52c9777ba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a686eeb-0d5d-4051-a71f-4efbec95cff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28864646-6824-43f0-a8e2-911f89cff4bc}" ma:internalName="TaxCatchAll" ma:showField="CatchAllData" ma:web="4a686eeb-0d5d-4051-a71f-4efbec95cf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a686eeb-0d5d-4051-a71f-4efbec95cff5" xsi:nil="true"/>
    <lcf76f155ced4ddcb4097134ff3c332f xmlns="ac4227b1-9e97-44e0-b787-52c9777ba72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EB743B1-A014-40B2-8B1E-2533A2758BD9}">
  <ds:schemaRefs>
    <ds:schemaRef ds:uri="4a686eeb-0d5d-4051-a71f-4efbec95cff5"/>
    <ds:schemaRef ds:uri="ac4227b1-9e97-44e0-b787-52c9777ba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37F01FC-0694-41A2-BC71-B992E8375D99}">
  <ds:schemaRefs>
    <ds:schemaRef ds:uri="http://schemas.microsoft.com/sharepoint/v3/contenttype/forms"/>
  </ds:schemaRefs>
</ds:datastoreItem>
</file>

<file path=customXml/itemProps3.xml><?xml version="1.0" encoding="utf-8"?>
<ds:datastoreItem xmlns:ds="http://schemas.openxmlformats.org/officeDocument/2006/customXml" ds:itemID="{C1353EF0-3D0C-46A3-B990-327059845332}">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4a686eeb-0d5d-4051-a71f-4efbec95cff5"/>
    <ds:schemaRef ds:uri="ac4227b1-9e97-44e0-b787-52c9777ba72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TotalTime>
  <Words>458</Words>
  <Application>Microsoft Office PowerPoint</Application>
  <PresentationFormat>A4 210 x 297 mm</PresentationFormat>
  <Paragraphs>42</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Meiryo UI</vt:lpstr>
      <vt:lpstr>Arial</vt:lpstr>
      <vt:lpstr>2022-提案書</vt:lpstr>
      <vt:lpstr>当事者参画体験ワークショップ　申込書</vt:lpstr>
      <vt:lpstr>当事者参画体験ワークショップ　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当事者参画体験ワークショップ　申込書</dc:title>
  <cp:lastModifiedBy>長野 潤子／事業統括ＲＣ／JRI (nagano junko)</cp:lastModifiedBy>
  <cp:revision>2</cp:revision>
  <dcterms:modified xsi:type="dcterms:W3CDTF">2023-07-26T07:41:19Z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0x010100C3B048BDD1E46E4A8D2C2C15FC7A01A6</vt:lpwstr>
  </property>
</Properties>
</file>