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8"/>
  </p:notesMasterIdLst>
  <p:handoutMasterIdLst>
    <p:handoutMasterId r:id="rId9"/>
  </p:handoutMasterIdLst>
  <p:sldIdLst>
    <p:sldId id="302" r:id="rId5"/>
    <p:sldId id="303" r:id="rId6"/>
    <p:sldId id="304"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74" autoAdjust="0"/>
    <p:restoredTop sz="93314" autoAdjust="0"/>
  </p:normalViewPr>
  <p:slideViewPr>
    <p:cSldViewPr showGuides="1">
      <p:cViewPr varScale="1">
        <p:scale>
          <a:sx n="85" d="100"/>
          <a:sy n="85" d="100"/>
        </p:scale>
        <p:origin x="1272" y="4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41" d="100"/>
          <a:sy n="41" d="100"/>
        </p:scale>
        <p:origin x="2848" y="4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板花 俊希／リサーチ・コンサル／JRI (itahana syunki)" userId="62ade23d-7767-4afb-b95e-def3af49c084" providerId="ADAL" clId="{FAE2F949-824D-4807-B933-E8479A456FB2}"/>
    <pc:docChg chg="undo custSel addSld modSld">
      <pc:chgData name="板花 俊希／リサーチ・コンサル／JRI (itahana syunki)" userId="62ade23d-7767-4afb-b95e-def3af49c084" providerId="ADAL" clId="{FAE2F949-824D-4807-B933-E8479A456FB2}" dt="2023-07-21T05:32:19.985" v="2408" actId="6549"/>
      <pc:docMkLst>
        <pc:docMk/>
      </pc:docMkLst>
      <pc:sldChg chg="addSp delSp modSp mod">
        <pc:chgData name="板花 俊希／リサーチ・コンサル／JRI (itahana syunki)" userId="62ade23d-7767-4afb-b95e-def3af49c084" providerId="ADAL" clId="{FAE2F949-824D-4807-B933-E8479A456FB2}" dt="2023-07-21T05:26:34.897" v="2405" actId="6549"/>
        <pc:sldMkLst>
          <pc:docMk/>
          <pc:sldMk cId="1849818031" sldId="302"/>
        </pc:sldMkLst>
        <pc:spChg chg="mod">
          <ac:chgData name="板花 俊希／リサーチ・コンサル／JRI (itahana syunki)" userId="62ade23d-7767-4afb-b95e-def3af49c084" providerId="ADAL" clId="{FAE2F949-824D-4807-B933-E8479A456FB2}" dt="2023-07-19T01:54:25.424" v="132" actId="20577"/>
          <ac:spMkLst>
            <pc:docMk/>
            <pc:sldMk cId="1849818031" sldId="302"/>
            <ac:spMk id="2" creationId="{7F0B6862-5815-49C7-A1D9-50BFE8E818AA}"/>
          </ac:spMkLst>
        </pc:spChg>
        <pc:spChg chg="add del mod">
          <ac:chgData name="板花 俊希／リサーチ・コンサル／JRI (itahana syunki)" userId="62ade23d-7767-4afb-b95e-def3af49c084" providerId="ADAL" clId="{FAE2F949-824D-4807-B933-E8479A456FB2}" dt="2023-07-19T01:53:24.036" v="42" actId="478"/>
          <ac:spMkLst>
            <pc:docMk/>
            <pc:sldMk cId="1849818031" sldId="302"/>
            <ac:spMk id="5" creationId="{836745CD-727D-4EDF-9C1B-00DC9605B484}"/>
          </ac:spMkLst>
        </pc:spChg>
        <pc:spChg chg="mod">
          <ac:chgData name="板花 俊希／リサーチ・コンサル／JRI (itahana syunki)" userId="62ade23d-7767-4afb-b95e-def3af49c084" providerId="ADAL" clId="{FAE2F949-824D-4807-B933-E8479A456FB2}" dt="2023-07-19T02:51:35.181" v="204"/>
          <ac:spMkLst>
            <pc:docMk/>
            <pc:sldMk cId="1849818031" sldId="302"/>
            <ac:spMk id="6" creationId="{F9D952DB-5D96-4559-88A3-EFF9E6E5B7E7}"/>
          </ac:spMkLst>
        </pc:spChg>
        <pc:spChg chg="mod">
          <ac:chgData name="板花 俊希／リサーチ・コンサル／JRI (itahana syunki)" userId="62ade23d-7767-4afb-b95e-def3af49c084" providerId="ADAL" clId="{FAE2F949-824D-4807-B933-E8479A456FB2}" dt="2023-07-21T05:26:34.897" v="2405" actId="6549"/>
          <ac:spMkLst>
            <pc:docMk/>
            <pc:sldMk cId="1849818031" sldId="302"/>
            <ac:spMk id="8" creationId="{2F4B5DF0-0C97-4A78-B697-079A8B73692C}"/>
          </ac:spMkLst>
        </pc:spChg>
        <pc:spChg chg="mod">
          <ac:chgData name="板花 俊希／リサーチ・コンサル／JRI (itahana syunki)" userId="62ade23d-7767-4afb-b95e-def3af49c084" providerId="ADAL" clId="{FAE2F949-824D-4807-B933-E8479A456FB2}" dt="2023-07-19T01:54:27.409" v="133" actId="20577"/>
          <ac:spMkLst>
            <pc:docMk/>
            <pc:sldMk cId="1849818031" sldId="302"/>
            <ac:spMk id="12" creationId="{6247B8A4-59C7-4886-AD02-AFA2515B1CEB}"/>
          </ac:spMkLst>
        </pc:spChg>
        <pc:spChg chg="mod">
          <ac:chgData name="板花 俊希／リサーチ・コンサル／JRI (itahana syunki)" userId="62ade23d-7767-4afb-b95e-def3af49c084" providerId="ADAL" clId="{FAE2F949-824D-4807-B933-E8479A456FB2}" dt="2023-07-19T01:54:29.483" v="134" actId="20577"/>
          <ac:spMkLst>
            <pc:docMk/>
            <pc:sldMk cId="1849818031" sldId="302"/>
            <ac:spMk id="13" creationId="{64F0E739-1B2E-4F3E-B038-7F47C51D3A00}"/>
          </ac:spMkLst>
        </pc:spChg>
        <pc:graphicFrameChg chg="modGraphic">
          <ac:chgData name="板花 俊希／リサーチ・コンサル／JRI (itahana syunki)" userId="62ade23d-7767-4afb-b95e-def3af49c084" providerId="ADAL" clId="{FAE2F949-824D-4807-B933-E8479A456FB2}" dt="2023-07-21T05:26:24.672" v="2390" actId="6549"/>
          <ac:graphicFrameMkLst>
            <pc:docMk/>
            <pc:sldMk cId="1849818031" sldId="302"/>
            <ac:graphicFrameMk id="4" creationId="{533B3921-9E3D-4401-B0DF-48B6CCED21BD}"/>
          </ac:graphicFrameMkLst>
        </pc:graphicFrameChg>
      </pc:sldChg>
      <pc:sldChg chg="delSp modSp add mod">
        <pc:chgData name="板花 俊希／リサーチ・コンサル／JRI (itahana syunki)" userId="62ade23d-7767-4afb-b95e-def3af49c084" providerId="ADAL" clId="{FAE2F949-824D-4807-B933-E8479A456FB2}" dt="2023-07-21T05:32:19.985" v="2408" actId="6549"/>
        <pc:sldMkLst>
          <pc:docMk/>
          <pc:sldMk cId="1410217735" sldId="304"/>
        </pc:sldMkLst>
        <pc:spChg chg="del">
          <ac:chgData name="板花 俊希／リサーチ・コンサル／JRI (itahana syunki)" userId="62ade23d-7767-4afb-b95e-def3af49c084" providerId="ADAL" clId="{FAE2F949-824D-4807-B933-E8479A456FB2}" dt="2023-07-19T01:55:28.106" v="174" actId="478"/>
          <ac:spMkLst>
            <pc:docMk/>
            <pc:sldMk cId="1410217735" sldId="304"/>
            <ac:spMk id="2" creationId="{7F0B6862-5815-49C7-A1D9-50BFE8E818AA}"/>
          </ac:spMkLst>
        </pc:spChg>
        <pc:spChg chg="mod">
          <ac:chgData name="板花 俊希／リサーチ・コンサル／JRI (itahana syunki)" userId="62ade23d-7767-4afb-b95e-def3af49c084" providerId="ADAL" clId="{FAE2F949-824D-4807-B933-E8479A456FB2}" dt="2023-07-19T02:52:49.657" v="206" actId="20577"/>
          <ac:spMkLst>
            <pc:docMk/>
            <pc:sldMk cId="1410217735" sldId="304"/>
            <ac:spMk id="3" creationId="{2D908610-55EA-4E79-A610-B65B8209BF48}"/>
          </ac:spMkLst>
        </pc:spChg>
        <pc:spChg chg="del mod">
          <ac:chgData name="板花 俊希／リサーチ・コンサル／JRI (itahana syunki)" userId="62ade23d-7767-4afb-b95e-def3af49c084" providerId="ADAL" clId="{FAE2F949-824D-4807-B933-E8479A456FB2}" dt="2023-07-19T04:32:48.643" v="2333" actId="478"/>
          <ac:spMkLst>
            <pc:docMk/>
            <pc:sldMk cId="1410217735" sldId="304"/>
            <ac:spMk id="6" creationId="{F9D952DB-5D96-4559-88A3-EFF9E6E5B7E7}"/>
          </ac:spMkLst>
        </pc:spChg>
        <pc:spChg chg="del mod">
          <ac:chgData name="板花 俊希／リサーチ・コンサル／JRI (itahana syunki)" userId="62ade23d-7767-4afb-b95e-def3af49c084" providerId="ADAL" clId="{FAE2F949-824D-4807-B933-E8479A456FB2}" dt="2023-07-19T04:31:13.033" v="2084" actId="478"/>
          <ac:spMkLst>
            <pc:docMk/>
            <pc:sldMk cId="1410217735" sldId="304"/>
            <ac:spMk id="8" creationId="{2F4B5DF0-0C97-4A78-B697-079A8B73692C}"/>
          </ac:spMkLst>
        </pc:spChg>
        <pc:spChg chg="del">
          <ac:chgData name="板花 俊希／リサーチ・コンサル／JRI (itahana syunki)" userId="62ade23d-7767-4afb-b95e-def3af49c084" providerId="ADAL" clId="{FAE2F949-824D-4807-B933-E8479A456FB2}" dt="2023-07-19T04:32:27.031" v="2309" actId="478"/>
          <ac:spMkLst>
            <pc:docMk/>
            <pc:sldMk cId="1410217735" sldId="304"/>
            <ac:spMk id="9" creationId="{A2101300-3035-4D38-BE78-33BACAB49A5E}"/>
          </ac:spMkLst>
        </pc:spChg>
        <pc:spChg chg="del">
          <ac:chgData name="板花 俊希／リサーチ・コンサル／JRI (itahana syunki)" userId="62ade23d-7767-4afb-b95e-def3af49c084" providerId="ADAL" clId="{FAE2F949-824D-4807-B933-E8479A456FB2}" dt="2023-07-19T01:55:24.520" v="173" actId="478"/>
          <ac:spMkLst>
            <pc:docMk/>
            <pc:sldMk cId="1410217735" sldId="304"/>
            <ac:spMk id="10" creationId="{6FA5C6D2-6187-4DBD-BEDF-9E605E5EC80F}"/>
          </ac:spMkLst>
        </pc:spChg>
        <pc:spChg chg="del mod">
          <ac:chgData name="板花 俊希／リサーチ・コンサル／JRI (itahana syunki)" userId="62ade23d-7767-4afb-b95e-def3af49c084" providerId="ADAL" clId="{FAE2F949-824D-4807-B933-E8479A456FB2}" dt="2023-07-19T04:32:44.305" v="2331" actId="478"/>
          <ac:spMkLst>
            <pc:docMk/>
            <pc:sldMk cId="1410217735" sldId="304"/>
            <ac:spMk id="11" creationId="{26D0817A-9A45-4A95-B85B-370E7AB5896D}"/>
          </ac:spMkLst>
        </pc:spChg>
        <pc:spChg chg="del">
          <ac:chgData name="板花 俊希／リサーチ・コンサル／JRI (itahana syunki)" userId="62ade23d-7767-4afb-b95e-def3af49c084" providerId="ADAL" clId="{FAE2F949-824D-4807-B933-E8479A456FB2}" dt="2023-07-19T01:55:29.706" v="175" actId="478"/>
          <ac:spMkLst>
            <pc:docMk/>
            <pc:sldMk cId="1410217735" sldId="304"/>
            <ac:spMk id="12" creationId="{6247B8A4-59C7-4886-AD02-AFA2515B1CEB}"/>
          </ac:spMkLst>
        </pc:spChg>
        <pc:spChg chg="del">
          <ac:chgData name="板花 俊希／リサーチ・コンサル／JRI (itahana syunki)" userId="62ade23d-7767-4afb-b95e-def3af49c084" providerId="ADAL" clId="{FAE2F949-824D-4807-B933-E8479A456FB2}" dt="2023-07-19T01:55:31.369" v="176" actId="478"/>
          <ac:spMkLst>
            <pc:docMk/>
            <pc:sldMk cId="1410217735" sldId="304"/>
            <ac:spMk id="13" creationId="{64F0E739-1B2E-4F3E-B038-7F47C51D3A00}"/>
          </ac:spMkLst>
        </pc:spChg>
        <pc:spChg chg="del mod">
          <ac:chgData name="板花 俊希／リサーチ・コンサル／JRI (itahana syunki)" userId="62ade23d-7767-4afb-b95e-def3af49c084" providerId="ADAL" clId="{FAE2F949-824D-4807-B933-E8479A456FB2}" dt="2023-07-19T04:32:47.657" v="2332" actId="478"/>
          <ac:spMkLst>
            <pc:docMk/>
            <pc:sldMk cId="1410217735" sldId="304"/>
            <ac:spMk id="14" creationId="{378572CE-BFE5-4907-A68F-D6A0A79CBACF}"/>
          </ac:spMkLst>
        </pc:spChg>
        <pc:graphicFrameChg chg="mod modGraphic">
          <ac:chgData name="板花 俊希／リサーチ・コンサル／JRI (itahana syunki)" userId="62ade23d-7767-4afb-b95e-def3af49c084" providerId="ADAL" clId="{FAE2F949-824D-4807-B933-E8479A456FB2}" dt="2023-07-21T05:32:19.985" v="2408" actId="6549"/>
          <ac:graphicFrameMkLst>
            <pc:docMk/>
            <pc:sldMk cId="1410217735" sldId="304"/>
            <ac:graphicFrameMk id="4" creationId="{533B3921-9E3D-4401-B0DF-48B6CCED21BD}"/>
          </ac:graphicFrameMkLst>
        </pc:graphicFrameChg>
      </pc:sldChg>
    </pc:docChg>
  </pc:docChgLst>
  <pc:docChgLst>
    <pc:chgData name="高橋 光進／リサーチ・コンサル／JRI (takahashi mitsunobu)" userId="4eb70bda-82ca-42be-9452-baa7ee99d796" providerId="ADAL" clId="{E922DF79-DBFC-42F4-B397-0FE579044898}"/>
    <pc:docChg chg="modSld">
      <pc:chgData name="高橋 光進／リサーチ・コンサル／JRI (takahashi mitsunobu)" userId="4eb70bda-82ca-42be-9452-baa7ee99d796" providerId="ADAL" clId="{E922DF79-DBFC-42F4-B397-0FE579044898}" dt="2023-06-26T12:36:42.300" v="2" actId="20577"/>
      <pc:docMkLst>
        <pc:docMk/>
      </pc:docMkLst>
      <pc:sldChg chg="modSp mod">
        <pc:chgData name="高橋 光進／リサーチ・コンサル／JRI (takahashi mitsunobu)" userId="4eb70bda-82ca-42be-9452-baa7ee99d796" providerId="ADAL" clId="{E922DF79-DBFC-42F4-B397-0FE579044898}" dt="2023-06-26T12:36:42.300" v="2" actId="20577"/>
        <pc:sldMkLst>
          <pc:docMk/>
          <pc:sldMk cId="1849818031" sldId="302"/>
        </pc:sldMkLst>
        <pc:spChg chg="mod">
          <ac:chgData name="高橋 光進／リサーチ・コンサル／JRI (takahashi mitsunobu)" userId="4eb70bda-82ca-42be-9452-baa7ee99d796" providerId="ADAL" clId="{E922DF79-DBFC-42F4-B397-0FE579044898}" dt="2023-06-26T12:36:42.300" v="2" actId="20577"/>
          <ac:spMkLst>
            <pc:docMk/>
            <pc:sldMk cId="1849818031" sldId="302"/>
            <ac:spMk id="11" creationId="{26D0817A-9A45-4A95-B85B-370E7AB5896D}"/>
          </ac:spMkLst>
        </pc:spChg>
      </pc:sldChg>
    </pc:docChg>
  </pc:docChgLst>
  <pc:docChgLst>
    <pc:chgData name="岩附 愛子／リサーチ・コンサル／JRI (iwatsuki aiko)" userId="S::t505023@d1.jri.co.jp::510bd208-75b1-4095-8f7d-56537843a477" providerId="AD" clId="Web-{5B632018-9FBE-7B07-7689-17FBE44F8708}"/>
    <pc:docChg chg="modSld">
      <pc:chgData name="岩附 愛子／リサーチ・コンサル／JRI (iwatsuki aiko)" userId="S::t505023@d1.jri.co.jp::510bd208-75b1-4095-8f7d-56537843a477" providerId="AD" clId="Web-{5B632018-9FBE-7B07-7689-17FBE44F8708}" dt="2023-06-21T08:49:51.399" v="2"/>
      <pc:docMkLst>
        <pc:docMk/>
      </pc:docMkLst>
      <pc:sldChg chg="addSp delSp modSp">
        <pc:chgData name="岩附 愛子／リサーチ・コンサル／JRI (iwatsuki aiko)" userId="S::t505023@d1.jri.co.jp::510bd208-75b1-4095-8f7d-56537843a477" providerId="AD" clId="Web-{5B632018-9FBE-7B07-7689-17FBE44F8708}" dt="2023-06-21T08:49:51.399" v="2"/>
        <pc:sldMkLst>
          <pc:docMk/>
          <pc:sldMk cId="1849818031" sldId="302"/>
        </pc:sldMkLst>
        <pc:spChg chg="add del mod">
          <ac:chgData name="岩附 愛子／リサーチ・コンサル／JRI (iwatsuki aiko)" userId="S::t505023@d1.jri.co.jp::510bd208-75b1-4095-8f7d-56537843a477" providerId="AD" clId="Web-{5B632018-9FBE-7B07-7689-17FBE44F8708}" dt="2023-06-21T08:49:51.399" v="2"/>
          <ac:spMkLst>
            <pc:docMk/>
            <pc:sldMk cId="1849818031" sldId="302"/>
            <ac:spMk id="2" creationId="{99F418DE-C445-B296-E854-96ADC2B221A9}"/>
          </ac:spMkLst>
        </pc:spChg>
      </pc:sldChg>
    </pc:docChg>
  </pc:docChgLst>
  <pc:docChgLst>
    <pc:chgData name="板花 俊希／人材企画／JRI (itahana syunki)" userId="62ade23d-7767-4afb-b95e-def3af49c084" providerId="ADAL" clId="{8504DB43-049D-45BD-B820-268615A08C4D}"/>
    <pc:docChg chg="undo redo custSel addSld modSld modMainMaster">
      <pc:chgData name="板花 俊希／人材企画／JRI (itahana syunki)" userId="62ade23d-7767-4afb-b95e-def3af49c084" providerId="ADAL" clId="{8504DB43-049D-45BD-B820-268615A08C4D}" dt="2023-06-27T01:33:37.540" v="2983" actId="20577"/>
      <pc:docMkLst>
        <pc:docMk/>
      </pc:docMkLst>
      <pc:sldChg chg="addSp delSp modSp mod">
        <pc:chgData name="板花 俊希／人材企画／JRI (itahana syunki)" userId="62ade23d-7767-4afb-b95e-def3af49c084" providerId="ADAL" clId="{8504DB43-049D-45BD-B820-268615A08C4D}" dt="2023-06-27T01:33:37.540" v="2983" actId="20577"/>
        <pc:sldMkLst>
          <pc:docMk/>
          <pc:sldMk cId="1849818031" sldId="302"/>
        </pc:sldMkLst>
        <pc:spChg chg="add mod">
          <ac:chgData name="板花 俊希／人材企画／JRI (itahana syunki)" userId="62ade23d-7767-4afb-b95e-def3af49c084" providerId="ADAL" clId="{8504DB43-049D-45BD-B820-268615A08C4D}" dt="2023-06-27T01:21:59.365" v="2273" actId="113"/>
          <ac:spMkLst>
            <pc:docMk/>
            <pc:sldMk cId="1849818031" sldId="302"/>
            <ac:spMk id="2" creationId="{7F0B6862-5815-49C7-A1D9-50BFE8E818AA}"/>
          </ac:spMkLst>
        </pc:spChg>
        <pc:spChg chg="add mod">
          <ac:chgData name="板花 俊希／人材企画／JRI (itahana syunki)" userId="62ade23d-7767-4afb-b95e-def3af49c084" providerId="ADAL" clId="{8504DB43-049D-45BD-B820-268615A08C4D}" dt="2023-06-21T01:11:29.690" v="195" actId="20577"/>
          <ac:spMkLst>
            <pc:docMk/>
            <pc:sldMk cId="1849818031" sldId="302"/>
            <ac:spMk id="3" creationId="{2D908610-55EA-4E79-A610-B65B8209BF48}"/>
          </ac:spMkLst>
        </pc:spChg>
        <pc:spChg chg="del">
          <ac:chgData name="板花 俊希／人材企画／JRI (itahana syunki)" userId="62ade23d-7767-4afb-b95e-def3af49c084" providerId="ADAL" clId="{8504DB43-049D-45BD-B820-268615A08C4D}" dt="2023-06-21T01:11:15.242" v="154" actId="478"/>
          <ac:spMkLst>
            <pc:docMk/>
            <pc:sldMk cId="1849818031" sldId="302"/>
            <ac:spMk id="5" creationId="{00000000-0000-0000-0000-000000000000}"/>
          </ac:spMkLst>
        </pc:spChg>
        <pc:spChg chg="add mod">
          <ac:chgData name="板花 俊希／人材企画／JRI (itahana syunki)" userId="62ade23d-7767-4afb-b95e-def3af49c084" providerId="ADAL" clId="{8504DB43-049D-45BD-B820-268615A08C4D}" dt="2023-06-27T01:30:11.174" v="2520" actId="1035"/>
          <ac:spMkLst>
            <pc:docMk/>
            <pc:sldMk cId="1849818031" sldId="302"/>
            <ac:spMk id="6" creationId="{F9D952DB-5D96-4559-88A3-EFF9E6E5B7E7}"/>
          </ac:spMkLst>
        </pc:spChg>
        <pc:spChg chg="add del mod">
          <ac:chgData name="板花 俊希／人材企画／JRI (itahana syunki)" userId="62ade23d-7767-4afb-b95e-def3af49c084" providerId="ADAL" clId="{8504DB43-049D-45BD-B820-268615A08C4D}" dt="2023-06-21T01:18:53.735" v="558" actId="478"/>
          <ac:spMkLst>
            <pc:docMk/>
            <pc:sldMk cId="1849818031" sldId="302"/>
            <ac:spMk id="7" creationId="{9034E1C0-4C11-428E-BA59-64CC8AC98694}"/>
          </ac:spMkLst>
        </pc:spChg>
        <pc:spChg chg="add mod">
          <ac:chgData name="板花 俊希／人材企画／JRI (itahana syunki)" userId="62ade23d-7767-4afb-b95e-def3af49c084" providerId="ADAL" clId="{8504DB43-049D-45BD-B820-268615A08C4D}" dt="2023-06-27T01:30:32.774" v="2531" actId="1036"/>
          <ac:spMkLst>
            <pc:docMk/>
            <pc:sldMk cId="1849818031" sldId="302"/>
            <ac:spMk id="8" creationId="{2F4B5DF0-0C97-4A78-B697-079A8B73692C}"/>
          </ac:spMkLst>
        </pc:spChg>
        <pc:spChg chg="add mod">
          <ac:chgData name="板花 俊希／人材企画／JRI (itahana syunki)" userId="62ade23d-7767-4afb-b95e-def3af49c084" providerId="ADAL" clId="{8504DB43-049D-45BD-B820-268615A08C4D}" dt="2023-06-24T22:47:16.287" v="2170" actId="1035"/>
          <ac:spMkLst>
            <pc:docMk/>
            <pc:sldMk cId="1849818031" sldId="302"/>
            <ac:spMk id="9" creationId="{A2101300-3035-4D38-BE78-33BACAB49A5E}"/>
          </ac:spMkLst>
        </pc:spChg>
        <pc:spChg chg="add mod">
          <ac:chgData name="板花 俊希／人材企画／JRI (itahana syunki)" userId="62ade23d-7767-4afb-b95e-def3af49c084" providerId="ADAL" clId="{8504DB43-049D-45BD-B820-268615A08C4D}" dt="2023-06-21T01:29:42.434" v="1781" actId="1076"/>
          <ac:spMkLst>
            <pc:docMk/>
            <pc:sldMk cId="1849818031" sldId="302"/>
            <ac:spMk id="10" creationId="{6FA5C6D2-6187-4DBD-BEDF-9E605E5EC80F}"/>
          </ac:spMkLst>
        </pc:spChg>
        <pc:spChg chg="add mod">
          <ac:chgData name="板花 俊希／人材企画／JRI (itahana syunki)" userId="62ade23d-7767-4afb-b95e-def3af49c084" providerId="ADAL" clId="{8504DB43-049D-45BD-B820-268615A08C4D}" dt="2023-06-27T01:31:30.631" v="2557" actId="20577"/>
          <ac:spMkLst>
            <pc:docMk/>
            <pc:sldMk cId="1849818031" sldId="302"/>
            <ac:spMk id="11" creationId="{26D0817A-9A45-4A95-B85B-370E7AB5896D}"/>
          </ac:spMkLst>
        </pc:spChg>
        <pc:spChg chg="add mod">
          <ac:chgData name="板花 俊希／人材企画／JRI (itahana syunki)" userId="62ade23d-7767-4afb-b95e-def3af49c084" providerId="ADAL" clId="{8504DB43-049D-45BD-B820-268615A08C4D}" dt="2023-06-27T01:22:10.137" v="2275" actId="1076"/>
          <ac:spMkLst>
            <pc:docMk/>
            <pc:sldMk cId="1849818031" sldId="302"/>
            <ac:spMk id="12" creationId="{6247B8A4-59C7-4886-AD02-AFA2515B1CEB}"/>
          </ac:spMkLst>
        </pc:spChg>
        <pc:spChg chg="add mod">
          <ac:chgData name="板花 俊希／人材企画／JRI (itahana syunki)" userId="62ade23d-7767-4afb-b95e-def3af49c084" providerId="ADAL" clId="{8504DB43-049D-45BD-B820-268615A08C4D}" dt="2023-06-27T01:30:43.981" v="2533" actId="1076"/>
          <ac:spMkLst>
            <pc:docMk/>
            <pc:sldMk cId="1849818031" sldId="302"/>
            <ac:spMk id="13" creationId="{64F0E739-1B2E-4F3E-B038-7F47C51D3A00}"/>
          </ac:spMkLst>
        </pc:spChg>
        <pc:spChg chg="add mod">
          <ac:chgData name="板花 俊希／人材企画／JRI (itahana syunki)" userId="62ade23d-7767-4afb-b95e-def3af49c084" providerId="ADAL" clId="{8504DB43-049D-45BD-B820-268615A08C4D}" dt="2023-06-27T01:33:37.540" v="2983" actId="20577"/>
          <ac:spMkLst>
            <pc:docMk/>
            <pc:sldMk cId="1849818031" sldId="302"/>
            <ac:spMk id="14" creationId="{378572CE-BFE5-4907-A68F-D6A0A79CBACF}"/>
          </ac:spMkLst>
        </pc:spChg>
        <pc:graphicFrameChg chg="add mod modGraphic">
          <ac:chgData name="板花 俊希／人材企画／JRI (itahana syunki)" userId="62ade23d-7767-4afb-b95e-def3af49c084" providerId="ADAL" clId="{8504DB43-049D-45BD-B820-268615A08C4D}" dt="2023-06-27T01:31:17.066" v="2537" actId="1076"/>
          <ac:graphicFrameMkLst>
            <pc:docMk/>
            <pc:sldMk cId="1849818031" sldId="302"/>
            <ac:graphicFrameMk id="4" creationId="{533B3921-9E3D-4401-B0DF-48B6CCED21BD}"/>
          </ac:graphicFrameMkLst>
        </pc:graphicFrameChg>
      </pc:sldChg>
      <pc:sldChg chg="addSp modSp new mod">
        <pc:chgData name="板花 俊希／人材企画／JRI (itahana syunki)" userId="62ade23d-7767-4afb-b95e-def3af49c084" providerId="ADAL" clId="{8504DB43-049D-45BD-B820-268615A08C4D}" dt="2023-06-21T01:28:38.146" v="1671" actId="1076"/>
        <pc:sldMkLst>
          <pc:docMk/>
          <pc:sldMk cId="4113522727" sldId="303"/>
        </pc:sldMkLst>
        <pc:spChg chg="mod">
          <ac:chgData name="板花 俊希／人材企画／JRI (itahana syunki)" userId="62ade23d-7767-4afb-b95e-def3af49c084" providerId="ADAL" clId="{8504DB43-049D-45BD-B820-268615A08C4D}" dt="2023-06-21T01:27:50.750" v="1656" actId="20577"/>
          <ac:spMkLst>
            <pc:docMk/>
            <pc:sldMk cId="4113522727" sldId="303"/>
            <ac:spMk id="2" creationId="{FA04618E-A4E2-421B-B48D-1FC545E3BA50}"/>
          </ac:spMkLst>
        </pc:spChg>
        <pc:spChg chg="add mod">
          <ac:chgData name="板花 俊希／人材企画／JRI (itahana syunki)" userId="62ade23d-7767-4afb-b95e-def3af49c084" providerId="ADAL" clId="{8504DB43-049D-45BD-B820-268615A08C4D}" dt="2023-06-21T01:28:38.146" v="1671" actId="1076"/>
          <ac:spMkLst>
            <pc:docMk/>
            <pc:sldMk cId="4113522727" sldId="303"/>
            <ac:spMk id="3" creationId="{D70643CB-B845-49FB-9A7F-826C7EF61D9E}"/>
          </ac:spMkLst>
        </pc:spChg>
      </pc:sldChg>
      <pc:sldMasterChg chg="addSp delSp modSp mod addSldLayout delSldLayout modSldLayout">
        <pc:chgData name="板花 俊希／人材企画／JRI (itahana syunki)" userId="62ade23d-7767-4afb-b95e-def3af49c084" providerId="ADAL" clId="{8504DB43-049D-45BD-B820-268615A08C4D}" dt="2023-06-21T01:11:06.246" v="153" actId="207"/>
        <pc:sldMasterMkLst>
          <pc:docMk/>
          <pc:sldMasterMk cId="1123442470" sldId="2147483660"/>
        </pc:sldMasterMkLst>
        <pc:spChg chg="mod">
          <ac:chgData name="板花 俊希／人材企画／JRI (itahana syunki)" userId="62ade23d-7767-4afb-b95e-def3af49c084" providerId="ADAL" clId="{8504DB43-049D-45BD-B820-268615A08C4D}" dt="2023-06-21T01:08:05.654" v="15" actId="1035"/>
          <ac:spMkLst>
            <pc:docMk/>
            <pc:sldMasterMk cId="1123442470" sldId="2147483660"/>
            <ac:spMk id="2" creationId="{00000000-0000-0000-0000-000000000000}"/>
          </ac:spMkLst>
        </pc:spChg>
        <pc:spChg chg="add mod">
          <ac:chgData name="板花 俊希／人材企画／JRI (itahana syunki)" userId="62ade23d-7767-4afb-b95e-def3af49c084" providerId="ADAL" clId="{8504DB43-049D-45BD-B820-268615A08C4D}" dt="2023-06-21T01:11:06.246" v="153" actId="207"/>
          <ac:spMkLst>
            <pc:docMk/>
            <pc:sldMasterMk cId="1123442470" sldId="2147483660"/>
            <ac:spMk id="3" creationId="{CE302BD5-C2FD-45C5-B604-D9950CC975B2}"/>
          </ac:spMkLst>
        </pc:spChg>
        <pc:spChg chg="mod">
          <ac:chgData name="板花 俊希／人材企画／JRI (itahana syunki)" userId="62ade23d-7767-4afb-b95e-def3af49c084" providerId="ADAL" clId="{8504DB43-049D-45BD-B820-268615A08C4D}" dt="2023-06-21T01:08:05.654" v="15" actId="1035"/>
          <ac:spMkLst>
            <pc:docMk/>
            <pc:sldMasterMk cId="1123442470" sldId="2147483660"/>
            <ac:spMk id="337" creationId="{A3A63E08-AB78-489B-80DD-02C8B545B61C}"/>
          </ac:spMkLst>
        </pc:spChg>
        <pc:spChg chg="del">
          <ac:chgData name="板花 俊希／人材企画／JRI (itahana syunki)" userId="62ade23d-7767-4afb-b95e-def3af49c084" providerId="ADAL" clId="{8504DB43-049D-45BD-B820-268615A08C4D}" dt="2023-06-21T01:07:59.916" v="1" actId="478"/>
          <ac:spMkLst>
            <pc:docMk/>
            <pc:sldMasterMk cId="1123442470" sldId="2147483660"/>
            <ac:spMk id="523" creationId="{A363F8B4-0D65-4092-BA03-35303BB6E5DA}"/>
          </ac:spMkLst>
        </pc:spChg>
        <pc:grpChg chg="del">
          <ac:chgData name="板花 俊希／人材企画／JRI (itahana syunki)" userId="62ade23d-7767-4afb-b95e-def3af49c084" providerId="ADAL" clId="{8504DB43-049D-45BD-B820-268615A08C4D}" dt="2023-06-21T01:07:57.307" v="0" actId="478"/>
          <ac:grpSpMkLst>
            <pc:docMk/>
            <pc:sldMasterMk cId="1123442470" sldId="2147483660"/>
            <ac:grpSpMk id="14" creationId="{A43D66C2-9B05-4A94-82CF-4056263CA9B6}"/>
          </ac:grpSpMkLst>
        </pc:grpChg>
        <pc:sldLayoutChg chg="addSp delSp mod">
          <pc:chgData name="板花 俊希／人材企画／JRI (itahana syunki)" userId="62ade23d-7767-4afb-b95e-def3af49c084" providerId="ADAL" clId="{8504DB43-049D-45BD-B820-268615A08C4D}" dt="2023-06-21T01:09:57.513" v="34" actId="478"/>
          <pc:sldLayoutMkLst>
            <pc:docMk/>
            <pc:sldMasterMk cId="1123442470" sldId="2147483660"/>
            <pc:sldLayoutMk cId="1810073258" sldId="2147483666"/>
          </pc:sldLayoutMkLst>
          <pc:spChg chg="del">
            <ac:chgData name="板花 俊希／人材企画／JRI (itahana syunki)" userId="62ade23d-7767-4afb-b95e-def3af49c084" providerId="ADAL" clId="{8504DB43-049D-45BD-B820-268615A08C4D}" dt="2023-06-21T01:09:57.513" v="34" actId="478"/>
            <ac:spMkLst>
              <pc:docMk/>
              <pc:sldMasterMk cId="1123442470" sldId="2147483660"/>
              <pc:sldLayoutMk cId="1810073258" sldId="2147483666"/>
              <ac:spMk id="4" creationId="{00000000-0000-0000-0000-000000000000}"/>
            </ac:spMkLst>
          </pc:spChg>
          <pc:cxnChg chg="add del">
            <ac:chgData name="板花 俊希／人材企画／JRI (itahana syunki)" userId="62ade23d-7767-4afb-b95e-def3af49c084" providerId="ADAL" clId="{8504DB43-049D-45BD-B820-268615A08C4D}" dt="2023-06-21T01:09:49.775" v="32" actId="478"/>
            <ac:cxnSpMkLst>
              <pc:docMk/>
              <pc:sldMasterMk cId="1123442470" sldId="2147483660"/>
              <pc:sldLayoutMk cId="1810073258" sldId="2147483666"/>
              <ac:cxnSpMk id="3" creationId="{00000000-0000-0000-0000-000000000000}"/>
            </ac:cxnSpMkLst>
          </pc:cxnChg>
        </pc:sldLayoutChg>
        <pc:sldLayoutChg chg="addSp delSp mod">
          <pc:chgData name="板花 俊希／人材企画／JRI (itahana syunki)" userId="62ade23d-7767-4afb-b95e-def3af49c084" providerId="ADAL" clId="{8504DB43-049D-45BD-B820-268615A08C4D}" dt="2023-06-21T01:09:43.347" v="28" actId="478"/>
          <pc:sldLayoutMkLst>
            <pc:docMk/>
            <pc:sldMasterMk cId="1123442470" sldId="2147483660"/>
            <pc:sldLayoutMk cId="3572728620" sldId="2147483667"/>
          </pc:sldLayoutMkLst>
          <pc:spChg chg="add del">
            <ac:chgData name="板花 俊希／人材企画／JRI (itahana syunki)" userId="62ade23d-7767-4afb-b95e-def3af49c084" providerId="ADAL" clId="{8504DB43-049D-45BD-B820-268615A08C4D}" dt="2023-06-21T01:09:43.347" v="28" actId="478"/>
            <ac:spMkLst>
              <pc:docMk/>
              <pc:sldMasterMk cId="1123442470" sldId="2147483660"/>
              <pc:sldLayoutMk cId="3572728620" sldId="2147483667"/>
              <ac:spMk id="2" creationId="{00000000-0000-0000-0000-000000000000}"/>
            </ac:spMkLst>
          </pc:spChg>
        </pc:sldLayoutChg>
        <pc:sldLayoutChg chg="del">
          <pc:chgData name="板花 俊希／人材企画／JRI (itahana syunki)" userId="62ade23d-7767-4afb-b95e-def3af49c084" providerId="ADAL" clId="{8504DB43-049D-45BD-B820-268615A08C4D}" dt="2023-06-21T01:08:13.333" v="16" actId="2696"/>
          <pc:sldLayoutMkLst>
            <pc:docMk/>
            <pc:sldMasterMk cId="1123442470" sldId="2147483660"/>
            <pc:sldLayoutMk cId="93080338" sldId="2147483668"/>
          </pc:sldLayoutMkLst>
        </pc:sldLayoutChg>
        <pc:sldLayoutChg chg="delSp modSp mod">
          <pc:chgData name="板花 俊希／人材企画／JRI (itahana syunki)" userId="62ade23d-7767-4afb-b95e-def3af49c084" providerId="ADAL" clId="{8504DB43-049D-45BD-B820-268615A08C4D}" dt="2023-06-21T01:09:54.833" v="33" actId="478"/>
          <pc:sldLayoutMkLst>
            <pc:docMk/>
            <pc:sldMasterMk cId="1123442470" sldId="2147483660"/>
            <pc:sldLayoutMk cId="3461793268" sldId="2147483669"/>
          </pc:sldLayoutMkLst>
          <pc:spChg chg="del">
            <ac:chgData name="板花 俊希／人材企画／JRI (itahana syunki)" userId="62ade23d-7767-4afb-b95e-def3af49c084" providerId="ADAL" clId="{8504DB43-049D-45BD-B820-268615A08C4D}" dt="2023-06-21T01:09:54.833" v="33" actId="478"/>
            <ac:spMkLst>
              <pc:docMk/>
              <pc:sldMasterMk cId="1123442470" sldId="2147483660"/>
              <pc:sldLayoutMk cId="3461793268" sldId="2147483669"/>
              <ac:spMk id="5" creationId="{00000000-0000-0000-0000-000000000000}"/>
            </ac:spMkLst>
          </pc:spChg>
          <pc:spChg chg="mod">
            <ac:chgData name="板花 俊希／人材企画／JRI (itahana syunki)" userId="62ade23d-7767-4afb-b95e-def3af49c084" providerId="ADAL" clId="{8504DB43-049D-45BD-B820-268615A08C4D}" dt="2023-06-21T01:08:38.911" v="23" actId="1036"/>
            <ac:spMkLst>
              <pc:docMk/>
              <pc:sldMasterMk cId="1123442470" sldId="2147483660"/>
              <pc:sldLayoutMk cId="3461793268" sldId="2147483669"/>
              <ac:spMk id="6" creationId="{BBAF2A66-1E89-4C5D-9660-4462AE95274E}"/>
            </ac:spMkLst>
          </pc:spChg>
          <pc:cxnChg chg="del">
            <ac:chgData name="板花 俊希／人材企画／JRI (itahana syunki)" userId="62ade23d-7767-4afb-b95e-def3af49c084" providerId="ADAL" clId="{8504DB43-049D-45BD-B820-268615A08C4D}" dt="2023-06-21T01:08:19.493" v="18" actId="478"/>
            <ac:cxnSpMkLst>
              <pc:docMk/>
              <pc:sldMasterMk cId="1123442470" sldId="2147483660"/>
              <pc:sldLayoutMk cId="3461793268" sldId="2147483669"/>
              <ac:cxnSpMk id="4" creationId="{00000000-0000-0000-0000-000000000000}"/>
            </ac:cxnSpMkLst>
          </pc:cxnChg>
        </pc:sldLayoutChg>
        <pc:sldLayoutChg chg="del">
          <pc:chgData name="板花 俊希／人材企画／JRI (itahana syunki)" userId="62ade23d-7767-4afb-b95e-def3af49c084" providerId="ADAL" clId="{8504DB43-049D-45BD-B820-268615A08C4D}" dt="2023-06-21T01:08:13.970" v="17" actId="2696"/>
          <pc:sldLayoutMkLst>
            <pc:docMk/>
            <pc:sldMasterMk cId="1123442470" sldId="2147483660"/>
            <pc:sldLayoutMk cId="3006610991" sldId="2147483670"/>
          </pc:sldLayoutMkLst>
        </pc:sldLayoutChg>
        <pc:sldLayoutChg chg="del">
          <pc:chgData name="板花 俊希／人材企画／JRI (itahana syunki)" userId="62ade23d-7767-4afb-b95e-def3af49c084" providerId="ADAL" clId="{8504DB43-049D-45BD-B820-268615A08C4D}" dt="2023-06-21T01:08:42.897" v="24" actId="2696"/>
          <pc:sldLayoutMkLst>
            <pc:docMk/>
            <pc:sldMasterMk cId="1123442470" sldId="2147483660"/>
            <pc:sldLayoutMk cId="1107009083" sldId="2147483678"/>
          </pc:sldLayoutMkLst>
        </pc:sldLayoutChg>
        <pc:sldLayoutChg chg="add del">
          <pc:chgData name="板花 俊希／人材企画／JRI (itahana syunki)" userId="62ade23d-7767-4afb-b95e-def3af49c084" providerId="ADAL" clId="{8504DB43-049D-45BD-B820-268615A08C4D}" dt="2023-06-21T01:09:46.253" v="31" actId="2696"/>
          <pc:sldLayoutMkLst>
            <pc:docMk/>
            <pc:sldMasterMk cId="1123442470" sldId="2147483660"/>
            <pc:sldLayoutMk cId="1595062014" sldId="2147483679"/>
          </pc:sldLayoutMkLst>
        </pc:sldLayoutChg>
      </pc:sldMasterChg>
    </pc:docChg>
  </pc:docChgLst>
  <pc:docChgLst>
    <pc:chgData name="板花 俊希／リサーチ・コンサル／JRI (itahana syunki)" userId="62ade23d-7767-4afb-b95e-def3af49c084" providerId="ADAL" clId="{0D1B1C27-1CD3-4CAF-A0DE-274E672BE748}"/>
    <pc:docChg chg="modMainMaster">
      <pc:chgData name="板花 俊希／リサーチ・コンサル／JRI (itahana syunki)" userId="62ade23d-7767-4afb-b95e-def3af49c084" providerId="ADAL" clId="{0D1B1C27-1CD3-4CAF-A0DE-274E672BE748}" dt="2023-07-24T13:48:28.523" v="132" actId="6549"/>
      <pc:docMkLst>
        <pc:docMk/>
      </pc:docMkLst>
      <pc:sldMasterChg chg="modSp mod">
        <pc:chgData name="板花 俊希／リサーチ・コンサル／JRI (itahana syunki)" userId="62ade23d-7767-4afb-b95e-def3af49c084" providerId="ADAL" clId="{0D1B1C27-1CD3-4CAF-A0DE-274E672BE748}" dt="2023-07-24T13:48:28.523" v="132" actId="6549"/>
        <pc:sldMasterMkLst>
          <pc:docMk/>
          <pc:sldMasterMk cId="1123442470" sldId="2147483660"/>
        </pc:sldMasterMkLst>
        <pc:spChg chg="mod">
          <ac:chgData name="板花 俊希／リサーチ・コンサル／JRI (itahana syunki)" userId="62ade23d-7767-4afb-b95e-def3af49c084" providerId="ADAL" clId="{0D1B1C27-1CD3-4CAF-A0DE-274E672BE748}" dt="2023-07-24T13:48:28.523" v="132" actId="6549"/>
          <ac:spMkLst>
            <pc:docMk/>
            <pc:sldMasterMk cId="1123442470" sldId="2147483660"/>
            <ac:spMk id="3" creationId="{CE302BD5-C2FD-45C5-B604-D9950CC975B2}"/>
          </ac:spMkLst>
        </pc:spChg>
      </pc:sldMasterChg>
    </pc:docChg>
  </pc:docChgLst>
  <pc:docChgLst>
    <pc:chgData name="板花 俊希／人材企画／JRI (itahana syunki)" userId="62ade23d-7767-4afb-b95e-def3af49c084" providerId="ADAL" clId="{FAE2F949-824D-4807-B933-E8479A456FB2}"/>
    <pc:docChg chg="modSld modMainMaster">
      <pc:chgData name="板花 俊希／人材企画／JRI (itahana syunki)" userId="62ade23d-7767-4afb-b95e-def3af49c084" providerId="ADAL" clId="{FAE2F949-824D-4807-B933-E8479A456FB2}" dt="2023-07-10T02:19:37.956" v="194" actId="20577"/>
      <pc:docMkLst>
        <pc:docMk/>
      </pc:docMkLst>
      <pc:sldChg chg="modSp mod">
        <pc:chgData name="板花 俊希／人材企画／JRI (itahana syunki)" userId="62ade23d-7767-4afb-b95e-def3af49c084" providerId="ADAL" clId="{FAE2F949-824D-4807-B933-E8479A456FB2}" dt="2023-07-10T02:19:37.956" v="194" actId="20577"/>
        <pc:sldMkLst>
          <pc:docMk/>
          <pc:sldMk cId="1849818031" sldId="302"/>
        </pc:sldMkLst>
        <pc:spChg chg="mod">
          <ac:chgData name="板花 俊希／人材企画／JRI (itahana syunki)" userId="62ade23d-7767-4afb-b95e-def3af49c084" providerId="ADAL" clId="{FAE2F949-824D-4807-B933-E8479A456FB2}" dt="2023-07-10T02:17:51.877" v="156" actId="1035"/>
          <ac:spMkLst>
            <pc:docMk/>
            <pc:sldMk cId="1849818031" sldId="302"/>
            <ac:spMk id="10" creationId="{6FA5C6D2-6187-4DBD-BEDF-9E605E5EC80F}"/>
          </ac:spMkLst>
        </pc:spChg>
        <pc:graphicFrameChg chg="mod modGraphic">
          <ac:chgData name="板花 俊希／人材企画／JRI (itahana syunki)" userId="62ade23d-7767-4afb-b95e-def3af49c084" providerId="ADAL" clId="{FAE2F949-824D-4807-B933-E8479A456FB2}" dt="2023-07-10T02:19:37.956" v="194" actId="20577"/>
          <ac:graphicFrameMkLst>
            <pc:docMk/>
            <pc:sldMk cId="1849818031" sldId="302"/>
            <ac:graphicFrameMk id="4" creationId="{533B3921-9E3D-4401-B0DF-48B6CCED21BD}"/>
          </ac:graphicFrameMkLst>
        </pc:graphicFrameChg>
      </pc:sldChg>
      <pc:sldMasterChg chg="modSp mod">
        <pc:chgData name="板花 俊希／人材企画／JRI (itahana syunki)" userId="62ade23d-7767-4afb-b95e-def3af49c084" providerId="ADAL" clId="{FAE2F949-824D-4807-B933-E8479A456FB2}" dt="2023-07-10T02:16:24.418" v="15" actId="20577"/>
        <pc:sldMasterMkLst>
          <pc:docMk/>
          <pc:sldMasterMk cId="1123442470" sldId="2147483660"/>
        </pc:sldMasterMkLst>
        <pc:spChg chg="mod">
          <ac:chgData name="板花 俊希／人材企画／JRI (itahana syunki)" userId="62ade23d-7767-4afb-b95e-def3af49c084" providerId="ADAL" clId="{FAE2F949-824D-4807-B933-E8479A456FB2}" dt="2023-07-10T02:16:24.418" v="15" actId="20577"/>
          <ac:spMkLst>
            <pc:docMk/>
            <pc:sldMasterMk cId="1123442470" sldId="2147483660"/>
            <ac:spMk id="3" creationId="{CE302BD5-C2FD-45C5-B604-D9950CC975B2}"/>
          </ac:spMkLst>
        </pc:spChg>
      </pc:sldMasterChg>
    </pc:docChg>
  </pc:docChgLst>
  <pc:docChgLst>
    <pc:chgData name="板花 俊希／リサーチ・コンサル／JRI (itahana syunki)" userId="62ade23d-7767-4afb-b95e-def3af49c084" providerId="ADAL" clId="{314BD662-51A0-459A-A138-5FFBCD0E8255}"/>
    <pc:docChg chg="undo custSel modSld">
      <pc:chgData name="板花 俊希／リサーチ・コンサル／JRI (itahana syunki)" userId="62ade23d-7767-4afb-b95e-def3af49c084" providerId="ADAL" clId="{314BD662-51A0-459A-A138-5FFBCD0E8255}" dt="2023-07-24T02:03:13.481" v="1" actId="1076"/>
      <pc:docMkLst>
        <pc:docMk/>
      </pc:docMkLst>
      <pc:sldChg chg="modSp mod">
        <pc:chgData name="板花 俊希／リサーチ・コンサル／JRI (itahana syunki)" userId="62ade23d-7767-4afb-b95e-def3af49c084" providerId="ADAL" clId="{314BD662-51A0-459A-A138-5FFBCD0E8255}" dt="2023-07-24T02:03:13.481" v="1" actId="1076"/>
        <pc:sldMkLst>
          <pc:docMk/>
          <pc:sldMk cId="1849818031" sldId="302"/>
        </pc:sldMkLst>
        <pc:spChg chg="mod">
          <ac:chgData name="板花 俊希／リサーチ・コンサル／JRI (itahana syunki)" userId="62ade23d-7767-4afb-b95e-def3af49c084" providerId="ADAL" clId="{314BD662-51A0-459A-A138-5FFBCD0E8255}" dt="2023-07-24T02:03:13.481" v="1" actId="1076"/>
          <ac:spMkLst>
            <pc:docMk/>
            <pc:sldMk cId="1849818031" sldId="302"/>
            <ac:spMk id="2" creationId="{7F0B6862-5815-49C7-A1D9-50BFE8E818AA}"/>
          </ac:spMkLst>
        </pc:spChg>
        <pc:spChg chg="mod">
          <ac:chgData name="板花 俊希／リサーチ・コンサル／JRI (itahana syunki)" userId="62ade23d-7767-4afb-b95e-def3af49c084" providerId="ADAL" clId="{314BD662-51A0-459A-A138-5FFBCD0E8255}" dt="2023-07-24T02:03:13.481" v="1" actId="1076"/>
          <ac:spMkLst>
            <pc:docMk/>
            <pc:sldMk cId="1849818031" sldId="302"/>
            <ac:spMk id="12" creationId="{6247B8A4-59C7-4886-AD02-AFA2515B1CEB}"/>
          </ac:spMkLst>
        </pc:spChg>
        <pc:spChg chg="mod">
          <ac:chgData name="板花 俊希／リサーチ・コンサル／JRI (itahana syunki)" userId="62ade23d-7767-4afb-b95e-def3af49c084" providerId="ADAL" clId="{314BD662-51A0-459A-A138-5FFBCD0E8255}" dt="2023-07-24T02:03:13.481" v="1" actId="1076"/>
          <ac:spMkLst>
            <pc:docMk/>
            <pc:sldMk cId="1849818031" sldId="302"/>
            <ac:spMk id="13" creationId="{64F0E739-1B2E-4F3E-B038-7F47C51D3A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B431E2E-CDB8-48E6-A80C-56CDC41EA0B7}" type="datetimeFigureOut">
              <a:rPr kumimoji="1" lang="ja-JP" altLang="en-US" smtClean="0">
                <a:latin typeface="Meiryo UI" panose="020B0604030504040204" pitchFamily="50" charset="-128"/>
                <a:ea typeface="Meiryo UI" panose="020B0604030504040204" pitchFamily="50" charset="-128"/>
              </a:rPr>
              <a:t>2023/7/24</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B5B11F-54D6-4D29-BE37-F0DDBB7822DA}" type="slidenum">
              <a:rPr kumimoji="1" lang="ja-JP" altLang="en-US"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966CB67D-9115-435E-8E82-4C3EEAFC0A8D}" type="datetimeFigureOut">
              <a:rPr kumimoji="1" lang="ja-JP" altLang="en-US" smtClean="0"/>
              <a:pPr/>
              <a:t>2023/7/24</a:t>
            </a:fld>
            <a:endParaRPr kumimoji="1"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C20C0D6C-562A-4DB1-8A23-727E388A1A72}" type="slidenum">
              <a:rPr kumimoji="1" lang="ja-JP" altLang="en-US" smtClean="0"/>
              <a:pPr/>
              <a:t>‹#›</a:t>
            </a:fld>
            <a:endParaRPr kumimoji="1" lang="ja-JP" altLang="en-US" dirty="0"/>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メッセージ箇条書き2">
    <p:spTree>
      <p:nvGrpSpPr>
        <p:cNvPr id="1" name=""/>
        <p:cNvGrpSpPr/>
        <p:nvPr/>
      </p:nvGrpSpPr>
      <p:grpSpPr>
        <a:xfrm>
          <a:off x="0" y="0"/>
          <a:ext cx="0" cy="0"/>
          <a:chOff x="0" y="0"/>
          <a:chExt cx="0" cy="0"/>
        </a:xfrm>
      </p:grpSpPr>
      <p:sp>
        <p:nvSpPr>
          <p:cNvPr id="6" name="テキスト プレースホルダー 8">
            <a:extLst>
              <a:ext uri="{FF2B5EF4-FFF2-40B4-BE49-F238E27FC236}">
                <a16:creationId xmlns:a16="http://schemas.microsoft.com/office/drawing/2014/main" id="{BBAF2A66-1E89-4C5D-9660-4462AE95274E}"/>
              </a:ext>
            </a:extLst>
          </p:cNvPr>
          <p:cNvSpPr>
            <a:spLocks noGrp="1"/>
          </p:cNvSpPr>
          <p:nvPr>
            <p:ph type="body" sz="quarter" idx="14"/>
          </p:nvPr>
        </p:nvSpPr>
        <p:spPr bwMode="gray">
          <a:xfrm>
            <a:off x="236476" y="528174"/>
            <a:ext cx="9432000" cy="576000"/>
          </a:xfrm>
        </p:spPr>
        <p:txBody>
          <a:bodyPr/>
          <a:lstStyle>
            <a:lvl1pPr marL="0" indent="0">
              <a:lnSpc>
                <a:spcPct val="100000"/>
              </a:lnSpc>
              <a:spcBef>
                <a:spcPts val="0"/>
              </a:spcBef>
              <a:spcAft>
                <a:spcPts val="300"/>
              </a:spcAft>
              <a:buFont typeface="Meiryo UI" panose="020B0604030504040204" pitchFamily="50" charset="-128"/>
              <a:buChar char="​"/>
              <a:defRPr/>
            </a:lvl1pPr>
            <a:lvl2pPr marL="396000" indent="-252000">
              <a:lnSpc>
                <a:spcPct val="100000"/>
              </a:lnSpc>
              <a:spcBef>
                <a:spcPts val="0"/>
              </a:spcBef>
              <a:spcAft>
                <a:spcPts val="300"/>
              </a:spcAft>
              <a:buClr>
                <a:schemeClr val="tx1"/>
              </a:buClr>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3" name="タイトル 2">
            <a:extLst>
              <a:ext uri="{FF2B5EF4-FFF2-40B4-BE49-F238E27FC236}">
                <a16:creationId xmlns:a16="http://schemas.microsoft.com/office/drawing/2014/main" id="{DC71827F-5C59-4822-A14A-69D53E6E5DCC}"/>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346179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10" name="タイトル 109">
            <a:extLst>
              <a:ext uri="{FF2B5EF4-FFF2-40B4-BE49-F238E27FC236}">
                <a16:creationId xmlns:a16="http://schemas.microsoft.com/office/drawing/2014/main" id="{88E08A3F-058A-4F87-A65B-57DBCFCC980B}"/>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181007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テキスト プレースホルダー 3"/>
          <p:cNvSpPr txBox="1">
            <a:spLocks/>
          </p:cNvSpPr>
          <p:nvPr userDrawn="1"/>
        </p:nvSpPr>
        <p:spPr bwMode="gray">
          <a:xfrm>
            <a:off x="4495799" y="6525344"/>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357272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119" name="グループ化 118">
            <a:extLst>
              <a:ext uri="{FF2B5EF4-FFF2-40B4-BE49-F238E27FC236}">
                <a16:creationId xmlns:a16="http://schemas.microsoft.com/office/drawing/2014/main" id="{784F3AA3-CF8F-48DA-BBB5-AFAB8B1DFD74}"/>
              </a:ext>
            </a:extLst>
          </p:cNvPr>
          <p:cNvGrpSpPr/>
          <p:nvPr userDrawn="1"/>
        </p:nvGrpSpPr>
        <p:grpSpPr bwMode="gray">
          <a:xfrm>
            <a:off x="345000" y="621000"/>
            <a:ext cx="9216000" cy="5616000"/>
            <a:chOff x="345000" y="584684"/>
            <a:chExt cx="9216000" cy="5616000"/>
          </a:xfrm>
        </p:grpSpPr>
        <p:sp>
          <p:nvSpPr>
            <p:cNvPr id="120" name="正方形/長方形 119">
              <a:extLst>
                <a:ext uri="{FF2B5EF4-FFF2-40B4-BE49-F238E27FC236}">
                  <a16:creationId xmlns:a16="http://schemas.microsoft.com/office/drawing/2014/main" id="{6EAAD7C0-EDA9-4C59-BBAE-4571C541BEDA}"/>
                </a:ext>
              </a:extLst>
            </p:cNvPr>
            <p:cNvSpPr/>
            <p:nvPr userDrawn="1"/>
          </p:nvSpPr>
          <p:spPr bwMode="gray">
            <a:xfrm>
              <a:off x="345000" y="584684"/>
              <a:ext cx="9216000" cy="5616000"/>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grpSp>
          <p:nvGrpSpPr>
            <p:cNvPr id="121" name="グループ化 120">
              <a:extLst>
                <a:ext uri="{FF2B5EF4-FFF2-40B4-BE49-F238E27FC236}">
                  <a16:creationId xmlns:a16="http://schemas.microsoft.com/office/drawing/2014/main" id="{617B23B0-F090-422A-9418-ED2BBA0BCE77}"/>
                </a:ext>
              </a:extLst>
            </p:cNvPr>
            <p:cNvGrpSpPr/>
            <p:nvPr userDrawn="1"/>
          </p:nvGrpSpPr>
          <p:grpSpPr bwMode="gray">
            <a:xfrm>
              <a:off x="345000" y="728685"/>
              <a:ext cx="9216000" cy="5328607"/>
              <a:chOff x="10750158" y="1160732"/>
              <a:chExt cx="9216000" cy="5328607"/>
            </a:xfrm>
          </p:grpSpPr>
          <p:sp>
            <p:nvSpPr>
              <p:cNvPr id="186" name="Line 4">
                <a:extLst>
                  <a:ext uri="{FF2B5EF4-FFF2-40B4-BE49-F238E27FC236}">
                    <a16:creationId xmlns:a16="http://schemas.microsoft.com/office/drawing/2014/main" id="{571F10AF-2332-46F5-97EE-ECB93FB911BF}"/>
                  </a:ext>
                </a:extLst>
              </p:cNvPr>
              <p:cNvSpPr>
                <a:spLocks noChangeShapeType="1"/>
              </p:cNvSpPr>
              <p:nvPr userDrawn="1"/>
            </p:nvSpPr>
            <p:spPr bwMode="gray">
              <a:xfrm>
                <a:off x="10750158" y="620139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7" name="Line 5">
                <a:extLst>
                  <a:ext uri="{FF2B5EF4-FFF2-40B4-BE49-F238E27FC236}">
                    <a16:creationId xmlns:a16="http://schemas.microsoft.com/office/drawing/2014/main" id="{1B4BE9FC-7686-4027-B99B-56AC91AA005F}"/>
                  </a:ext>
                </a:extLst>
              </p:cNvPr>
              <p:cNvSpPr>
                <a:spLocks noChangeShapeType="1"/>
              </p:cNvSpPr>
              <p:nvPr userDrawn="1"/>
            </p:nvSpPr>
            <p:spPr bwMode="gray">
              <a:xfrm>
                <a:off x="10750158" y="60573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8" name="Line 6">
                <a:extLst>
                  <a:ext uri="{FF2B5EF4-FFF2-40B4-BE49-F238E27FC236}">
                    <a16:creationId xmlns:a16="http://schemas.microsoft.com/office/drawing/2014/main" id="{59D4FCD9-76FF-4506-9280-9D4BC6F4B978}"/>
                  </a:ext>
                </a:extLst>
              </p:cNvPr>
              <p:cNvSpPr>
                <a:spLocks noChangeShapeType="1"/>
              </p:cNvSpPr>
              <p:nvPr userDrawn="1"/>
            </p:nvSpPr>
            <p:spPr bwMode="gray">
              <a:xfrm>
                <a:off x="10750158" y="59133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9" name="Line 7">
                <a:extLst>
                  <a:ext uri="{FF2B5EF4-FFF2-40B4-BE49-F238E27FC236}">
                    <a16:creationId xmlns:a16="http://schemas.microsoft.com/office/drawing/2014/main" id="{3D016A0D-B63F-44DC-8C83-4D02A98DBDB6}"/>
                  </a:ext>
                </a:extLst>
              </p:cNvPr>
              <p:cNvSpPr>
                <a:spLocks noChangeShapeType="1"/>
              </p:cNvSpPr>
              <p:nvPr userDrawn="1"/>
            </p:nvSpPr>
            <p:spPr bwMode="gray">
              <a:xfrm>
                <a:off x="10750158" y="57693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0" name="Line 8">
                <a:extLst>
                  <a:ext uri="{FF2B5EF4-FFF2-40B4-BE49-F238E27FC236}">
                    <a16:creationId xmlns:a16="http://schemas.microsoft.com/office/drawing/2014/main" id="{0884110A-A083-4FF2-83FE-B9423A1C222A}"/>
                  </a:ext>
                </a:extLst>
              </p:cNvPr>
              <p:cNvSpPr>
                <a:spLocks noChangeShapeType="1"/>
              </p:cNvSpPr>
              <p:nvPr userDrawn="1"/>
            </p:nvSpPr>
            <p:spPr bwMode="gray">
              <a:xfrm>
                <a:off x="10750158" y="56252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1" name="Line 9">
                <a:extLst>
                  <a:ext uri="{FF2B5EF4-FFF2-40B4-BE49-F238E27FC236}">
                    <a16:creationId xmlns:a16="http://schemas.microsoft.com/office/drawing/2014/main" id="{0728F4D3-B5DE-4E78-ABF6-8E0AAAF22E22}"/>
                  </a:ext>
                </a:extLst>
              </p:cNvPr>
              <p:cNvSpPr>
                <a:spLocks noChangeShapeType="1"/>
              </p:cNvSpPr>
              <p:nvPr userDrawn="1"/>
            </p:nvSpPr>
            <p:spPr bwMode="gray">
              <a:xfrm>
                <a:off x="10750158" y="54812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2" name="Line 10">
                <a:extLst>
                  <a:ext uri="{FF2B5EF4-FFF2-40B4-BE49-F238E27FC236}">
                    <a16:creationId xmlns:a16="http://schemas.microsoft.com/office/drawing/2014/main" id="{B31869A9-954D-4798-B2B6-EAFFEB79FEF2}"/>
                  </a:ext>
                </a:extLst>
              </p:cNvPr>
              <p:cNvSpPr>
                <a:spLocks noChangeShapeType="1"/>
              </p:cNvSpPr>
              <p:nvPr userDrawn="1"/>
            </p:nvSpPr>
            <p:spPr bwMode="gray">
              <a:xfrm>
                <a:off x="10750158" y="53371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3" name="Line 11">
                <a:extLst>
                  <a:ext uri="{FF2B5EF4-FFF2-40B4-BE49-F238E27FC236}">
                    <a16:creationId xmlns:a16="http://schemas.microsoft.com/office/drawing/2014/main" id="{47DF8855-B0BA-46AF-9A74-1006B4C9EFE2}"/>
                  </a:ext>
                </a:extLst>
              </p:cNvPr>
              <p:cNvSpPr>
                <a:spLocks noChangeShapeType="1"/>
              </p:cNvSpPr>
              <p:nvPr userDrawn="1"/>
            </p:nvSpPr>
            <p:spPr bwMode="gray">
              <a:xfrm>
                <a:off x="10750158" y="51931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4" name="Line 12">
                <a:extLst>
                  <a:ext uri="{FF2B5EF4-FFF2-40B4-BE49-F238E27FC236}">
                    <a16:creationId xmlns:a16="http://schemas.microsoft.com/office/drawing/2014/main" id="{7B0B2A5F-DF29-41C1-94E8-696D0CDB748A}"/>
                  </a:ext>
                </a:extLst>
              </p:cNvPr>
              <p:cNvSpPr>
                <a:spLocks noChangeShapeType="1"/>
              </p:cNvSpPr>
              <p:nvPr userDrawn="1"/>
            </p:nvSpPr>
            <p:spPr bwMode="gray">
              <a:xfrm>
                <a:off x="10750158" y="50491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5" name="Line 13">
                <a:extLst>
                  <a:ext uri="{FF2B5EF4-FFF2-40B4-BE49-F238E27FC236}">
                    <a16:creationId xmlns:a16="http://schemas.microsoft.com/office/drawing/2014/main" id="{9D6E265A-D157-47FC-A003-BD5A23496C96}"/>
                  </a:ext>
                </a:extLst>
              </p:cNvPr>
              <p:cNvSpPr>
                <a:spLocks noChangeShapeType="1"/>
              </p:cNvSpPr>
              <p:nvPr userDrawn="1"/>
            </p:nvSpPr>
            <p:spPr bwMode="gray">
              <a:xfrm>
                <a:off x="10750158" y="49050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6" name="Line 14">
                <a:extLst>
                  <a:ext uri="{FF2B5EF4-FFF2-40B4-BE49-F238E27FC236}">
                    <a16:creationId xmlns:a16="http://schemas.microsoft.com/office/drawing/2014/main" id="{52F49855-6F52-4F2D-ACBD-D260DE669E5C}"/>
                  </a:ext>
                </a:extLst>
              </p:cNvPr>
              <p:cNvSpPr>
                <a:spLocks noChangeShapeType="1"/>
              </p:cNvSpPr>
              <p:nvPr userDrawn="1"/>
            </p:nvSpPr>
            <p:spPr bwMode="gray">
              <a:xfrm>
                <a:off x="10750158" y="47610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7" name="Line 15">
                <a:extLst>
                  <a:ext uri="{FF2B5EF4-FFF2-40B4-BE49-F238E27FC236}">
                    <a16:creationId xmlns:a16="http://schemas.microsoft.com/office/drawing/2014/main" id="{061AD975-ED96-4636-BA67-FA05EA8ABBFF}"/>
                  </a:ext>
                </a:extLst>
              </p:cNvPr>
              <p:cNvSpPr>
                <a:spLocks noChangeShapeType="1"/>
              </p:cNvSpPr>
              <p:nvPr userDrawn="1"/>
            </p:nvSpPr>
            <p:spPr bwMode="gray">
              <a:xfrm>
                <a:off x="10750158" y="46170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8" name="Line 16">
                <a:extLst>
                  <a:ext uri="{FF2B5EF4-FFF2-40B4-BE49-F238E27FC236}">
                    <a16:creationId xmlns:a16="http://schemas.microsoft.com/office/drawing/2014/main" id="{5450C0B3-A1C1-47F2-B8ED-AB66C0643570}"/>
                  </a:ext>
                </a:extLst>
              </p:cNvPr>
              <p:cNvSpPr>
                <a:spLocks noChangeShapeType="1"/>
              </p:cNvSpPr>
              <p:nvPr userDrawn="1"/>
            </p:nvSpPr>
            <p:spPr bwMode="gray">
              <a:xfrm>
                <a:off x="10750158" y="44729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9" name="Line 17">
                <a:extLst>
                  <a:ext uri="{FF2B5EF4-FFF2-40B4-BE49-F238E27FC236}">
                    <a16:creationId xmlns:a16="http://schemas.microsoft.com/office/drawing/2014/main" id="{22C9C2F3-9E6C-4690-A987-56497E557F57}"/>
                  </a:ext>
                </a:extLst>
              </p:cNvPr>
              <p:cNvSpPr>
                <a:spLocks noChangeShapeType="1"/>
              </p:cNvSpPr>
              <p:nvPr userDrawn="1"/>
            </p:nvSpPr>
            <p:spPr bwMode="gray">
              <a:xfrm>
                <a:off x="10750158" y="43289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0" name="Line 18">
                <a:extLst>
                  <a:ext uri="{FF2B5EF4-FFF2-40B4-BE49-F238E27FC236}">
                    <a16:creationId xmlns:a16="http://schemas.microsoft.com/office/drawing/2014/main" id="{F9F03DB4-680B-48FB-AF33-D62194F6DEA9}"/>
                  </a:ext>
                </a:extLst>
              </p:cNvPr>
              <p:cNvSpPr>
                <a:spLocks noChangeShapeType="1"/>
              </p:cNvSpPr>
              <p:nvPr userDrawn="1"/>
            </p:nvSpPr>
            <p:spPr bwMode="gray">
              <a:xfrm>
                <a:off x="10750158" y="41849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1" name="Line 19">
                <a:extLst>
                  <a:ext uri="{FF2B5EF4-FFF2-40B4-BE49-F238E27FC236}">
                    <a16:creationId xmlns:a16="http://schemas.microsoft.com/office/drawing/2014/main" id="{422A9727-DED7-4875-B8D9-A525B8434DC8}"/>
                  </a:ext>
                </a:extLst>
              </p:cNvPr>
              <p:cNvSpPr>
                <a:spLocks noChangeShapeType="1"/>
              </p:cNvSpPr>
              <p:nvPr userDrawn="1"/>
            </p:nvSpPr>
            <p:spPr bwMode="gray">
              <a:xfrm>
                <a:off x="10750158" y="404088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2" name="Line 20">
                <a:extLst>
                  <a:ext uri="{FF2B5EF4-FFF2-40B4-BE49-F238E27FC236}">
                    <a16:creationId xmlns:a16="http://schemas.microsoft.com/office/drawing/2014/main" id="{34ED89DE-8D76-42FD-85D1-C55410D47575}"/>
                  </a:ext>
                </a:extLst>
              </p:cNvPr>
              <p:cNvSpPr>
                <a:spLocks noChangeShapeType="1"/>
              </p:cNvSpPr>
              <p:nvPr userDrawn="1"/>
            </p:nvSpPr>
            <p:spPr bwMode="gray">
              <a:xfrm>
                <a:off x="10750158" y="389684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3" name="Line 21">
                <a:extLst>
                  <a:ext uri="{FF2B5EF4-FFF2-40B4-BE49-F238E27FC236}">
                    <a16:creationId xmlns:a16="http://schemas.microsoft.com/office/drawing/2014/main" id="{8BBFB7E7-0EF4-4400-91A0-ED61CDDD3B69}"/>
                  </a:ext>
                </a:extLst>
              </p:cNvPr>
              <p:cNvSpPr>
                <a:spLocks noChangeShapeType="1"/>
              </p:cNvSpPr>
              <p:nvPr userDrawn="1"/>
            </p:nvSpPr>
            <p:spPr bwMode="gray">
              <a:xfrm>
                <a:off x="10750158" y="375281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4" name="Line 22">
                <a:extLst>
                  <a:ext uri="{FF2B5EF4-FFF2-40B4-BE49-F238E27FC236}">
                    <a16:creationId xmlns:a16="http://schemas.microsoft.com/office/drawing/2014/main" id="{5B6A0256-0763-40FE-8E10-DA46E03975B5}"/>
                  </a:ext>
                </a:extLst>
              </p:cNvPr>
              <p:cNvSpPr>
                <a:spLocks noChangeShapeType="1"/>
              </p:cNvSpPr>
              <p:nvPr userDrawn="1"/>
            </p:nvSpPr>
            <p:spPr bwMode="gray">
              <a:xfrm>
                <a:off x="10750158" y="360877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5" name="Line 23">
                <a:extLst>
                  <a:ext uri="{FF2B5EF4-FFF2-40B4-BE49-F238E27FC236}">
                    <a16:creationId xmlns:a16="http://schemas.microsoft.com/office/drawing/2014/main" id="{B121491F-FE1B-4F63-8892-CD4EC1099410}"/>
                  </a:ext>
                </a:extLst>
              </p:cNvPr>
              <p:cNvSpPr>
                <a:spLocks noChangeShapeType="1"/>
              </p:cNvSpPr>
              <p:nvPr userDrawn="1"/>
            </p:nvSpPr>
            <p:spPr bwMode="gray">
              <a:xfrm>
                <a:off x="10750158" y="346474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6" name="Line 24">
                <a:extLst>
                  <a:ext uri="{FF2B5EF4-FFF2-40B4-BE49-F238E27FC236}">
                    <a16:creationId xmlns:a16="http://schemas.microsoft.com/office/drawing/2014/main" id="{3AAF80BF-119F-468F-AD3C-1F7B0F15CD75}"/>
                  </a:ext>
                </a:extLst>
              </p:cNvPr>
              <p:cNvSpPr>
                <a:spLocks noChangeShapeType="1"/>
              </p:cNvSpPr>
              <p:nvPr userDrawn="1"/>
            </p:nvSpPr>
            <p:spPr bwMode="gray">
              <a:xfrm>
                <a:off x="10750158" y="332070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7" name="Line 25">
                <a:extLst>
                  <a:ext uri="{FF2B5EF4-FFF2-40B4-BE49-F238E27FC236}">
                    <a16:creationId xmlns:a16="http://schemas.microsoft.com/office/drawing/2014/main" id="{5D510B55-AF3A-4EED-AC6A-CC12859F32FC}"/>
                  </a:ext>
                </a:extLst>
              </p:cNvPr>
              <p:cNvSpPr>
                <a:spLocks noChangeShapeType="1"/>
              </p:cNvSpPr>
              <p:nvPr userDrawn="1"/>
            </p:nvSpPr>
            <p:spPr bwMode="gray">
              <a:xfrm>
                <a:off x="10750158" y="31766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8" name="Line 26">
                <a:extLst>
                  <a:ext uri="{FF2B5EF4-FFF2-40B4-BE49-F238E27FC236}">
                    <a16:creationId xmlns:a16="http://schemas.microsoft.com/office/drawing/2014/main" id="{41D02E51-7571-4A0B-996B-B130881EA585}"/>
                  </a:ext>
                </a:extLst>
              </p:cNvPr>
              <p:cNvSpPr>
                <a:spLocks noChangeShapeType="1"/>
              </p:cNvSpPr>
              <p:nvPr userDrawn="1"/>
            </p:nvSpPr>
            <p:spPr bwMode="gray">
              <a:xfrm>
                <a:off x="10750158" y="30326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9" name="Line 28">
                <a:extLst>
                  <a:ext uri="{FF2B5EF4-FFF2-40B4-BE49-F238E27FC236}">
                    <a16:creationId xmlns:a16="http://schemas.microsoft.com/office/drawing/2014/main" id="{2E912FB7-A018-4CCE-8606-B5E7CB97A993}"/>
                  </a:ext>
                </a:extLst>
              </p:cNvPr>
              <p:cNvSpPr>
                <a:spLocks noChangeShapeType="1"/>
              </p:cNvSpPr>
              <p:nvPr userDrawn="1"/>
            </p:nvSpPr>
            <p:spPr bwMode="gray">
              <a:xfrm>
                <a:off x="10750158" y="28886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0" name="Line 29">
                <a:extLst>
                  <a:ext uri="{FF2B5EF4-FFF2-40B4-BE49-F238E27FC236}">
                    <a16:creationId xmlns:a16="http://schemas.microsoft.com/office/drawing/2014/main" id="{A63A6EAD-E4B4-4F0B-80CE-8A72A471BB63}"/>
                  </a:ext>
                </a:extLst>
              </p:cNvPr>
              <p:cNvSpPr>
                <a:spLocks noChangeShapeType="1"/>
              </p:cNvSpPr>
              <p:nvPr userDrawn="1"/>
            </p:nvSpPr>
            <p:spPr bwMode="gray">
              <a:xfrm>
                <a:off x="10750158" y="27445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1" name="Line 30">
                <a:extLst>
                  <a:ext uri="{FF2B5EF4-FFF2-40B4-BE49-F238E27FC236}">
                    <a16:creationId xmlns:a16="http://schemas.microsoft.com/office/drawing/2014/main" id="{EA4450C0-1FE2-4F23-AED7-D3DB7D5BE9EA}"/>
                  </a:ext>
                </a:extLst>
              </p:cNvPr>
              <p:cNvSpPr>
                <a:spLocks noChangeShapeType="1"/>
              </p:cNvSpPr>
              <p:nvPr userDrawn="1"/>
            </p:nvSpPr>
            <p:spPr bwMode="gray">
              <a:xfrm>
                <a:off x="10750158" y="26005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2" name="Line 31">
                <a:extLst>
                  <a:ext uri="{FF2B5EF4-FFF2-40B4-BE49-F238E27FC236}">
                    <a16:creationId xmlns:a16="http://schemas.microsoft.com/office/drawing/2014/main" id="{0F1DCC7C-1158-4B6D-8E3E-938B65786930}"/>
                  </a:ext>
                </a:extLst>
              </p:cNvPr>
              <p:cNvSpPr>
                <a:spLocks noChangeShapeType="1"/>
              </p:cNvSpPr>
              <p:nvPr userDrawn="1"/>
            </p:nvSpPr>
            <p:spPr bwMode="gray">
              <a:xfrm>
                <a:off x="10750158" y="24564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3" name="Line 32">
                <a:extLst>
                  <a:ext uri="{FF2B5EF4-FFF2-40B4-BE49-F238E27FC236}">
                    <a16:creationId xmlns:a16="http://schemas.microsoft.com/office/drawing/2014/main" id="{B94DD798-E4D9-48A1-A5A9-2816F3866E6C}"/>
                  </a:ext>
                </a:extLst>
              </p:cNvPr>
              <p:cNvSpPr>
                <a:spLocks noChangeShapeType="1"/>
              </p:cNvSpPr>
              <p:nvPr userDrawn="1"/>
            </p:nvSpPr>
            <p:spPr bwMode="gray">
              <a:xfrm>
                <a:off x="10750158" y="23124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4" name="Line 33">
                <a:extLst>
                  <a:ext uri="{FF2B5EF4-FFF2-40B4-BE49-F238E27FC236}">
                    <a16:creationId xmlns:a16="http://schemas.microsoft.com/office/drawing/2014/main" id="{CF5A8533-2F1B-44B6-B71C-439191CDEC91}"/>
                  </a:ext>
                </a:extLst>
              </p:cNvPr>
              <p:cNvSpPr>
                <a:spLocks noChangeShapeType="1"/>
              </p:cNvSpPr>
              <p:nvPr userDrawn="1"/>
            </p:nvSpPr>
            <p:spPr bwMode="gray">
              <a:xfrm>
                <a:off x="10750158" y="21684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5" name="Line 34">
                <a:extLst>
                  <a:ext uri="{FF2B5EF4-FFF2-40B4-BE49-F238E27FC236}">
                    <a16:creationId xmlns:a16="http://schemas.microsoft.com/office/drawing/2014/main" id="{669AB9A4-8BC2-48D4-9CFC-37043FC5B021}"/>
                  </a:ext>
                </a:extLst>
              </p:cNvPr>
              <p:cNvSpPr>
                <a:spLocks noChangeShapeType="1"/>
              </p:cNvSpPr>
              <p:nvPr userDrawn="1"/>
            </p:nvSpPr>
            <p:spPr bwMode="gray">
              <a:xfrm>
                <a:off x="10750158" y="20243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6" name="Line 35">
                <a:extLst>
                  <a:ext uri="{FF2B5EF4-FFF2-40B4-BE49-F238E27FC236}">
                    <a16:creationId xmlns:a16="http://schemas.microsoft.com/office/drawing/2014/main" id="{44B55A00-EFDB-499F-9267-71FCB61E4E90}"/>
                  </a:ext>
                </a:extLst>
              </p:cNvPr>
              <p:cNvSpPr>
                <a:spLocks noChangeShapeType="1"/>
              </p:cNvSpPr>
              <p:nvPr userDrawn="1"/>
            </p:nvSpPr>
            <p:spPr bwMode="gray">
              <a:xfrm>
                <a:off x="10750158" y="18803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7" name="Line 36">
                <a:extLst>
                  <a:ext uri="{FF2B5EF4-FFF2-40B4-BE49-F238E27FC236}">
                    <a16:creationId xmlns:a16="http://schemas.microsoft.com/office/drawing/2014/main" id="{1EE0B0FF-5253-4FE3-8F3D-CC1A003BC254}"/>
                  </a:ext>
                </a:extLst>
              </p:cNvPr>
              <p:cNvSpPr>
                <a:spLocks noChangeShapeType="1"/>
              </p:cNvSpPr>
              <p:nvPr userDrawn="1"/>
            </p:nvSpPr>
            <p:spPr bwMode="gray">
              <a:xfrm>
                <a:off x="10750158" y="17363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8" name="Line 37">
                <a:extLst>
                  <a:ext uri="{FF2B5EF4-FFF2-40B4-BE49-F238E27FC236}">
                    <a16:creationId xmlns:a16="http://schemas.microsoft.com/office/drawing/2014/main" id="{2E9AF990-4F14-45B8-A1CC-616AE53BC7D0}"/>
                  </a:ext>
                </a:extLst>
              </p:cNvPr>
              <p:cNvSpPr>
                <a:spLocks noChangeShapeType="1"/>
              </p:cNvSpPr>
              <p:nvPr userDrawn="1"/>
            </p:nvSpPr>
            <p:spPr bwMode="gray">
              <a:xfrm>
                <a:off x="10750158" y="15922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9" name="Line 38">
                <a:extLst>
                  <a:ext uri="{FF2B5EF4-FFF2-40B4-BE49-F238E27FC236}">
                    <a16:creationId xmlns:a16="http://schemas.microsoft.com/office/drawing/2014/main" id="{36350E8E-D9C6-432D-9154-51FE6477DF37}"/>
                  </a:ext>
                </a:extLst>
              </p:cNvPr>
              <p:cNvSpPr>
                <a:spLocks noChangeShapeType="1"/>
              </p:cNvSpPr>
              <p:nvPr userDrawn="1"/>
            </p:nvSpPr>
            <p:spPr bwMode="gray">
              <a:xfrm>
                <a:off x="10750158" y="14482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0" name="Line 39">
                <a:extLst>
                  <a:ext uri="{FF2B5EF4-FFF2-40B4-BE49-F238E27FC236}">
                    <a16:creationId xmlns:a16="http://schemas.microsoft.com/office/drawing/2014/main" id="{9C3874D8-4839-4A98-A7FE-571F9D15594F}"/>
                  </a:ext>
                </a:extLst>
              </p:cNvPr>
              <p:cNvSpPr>
                <a:spLocks noChangeShapeType="1"/>
              </p:cNvSpPr>
              <p:nvPr userDrawn="1"/>
            </p:nvSpPr>
            <p:spPr bwMode="gray">
              <a:xfrm>
                <a:off x="10750158" y="13042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1" name="Line 39">
                <a:extLst>
                  <a:ext uri="{FF2B5EF4-FFF2-40B4-BE49-F238E27FC236}">
                    <a16:creationId xmlns:a16="http://schemas.microsoft.com/office/drawing/2014/main" id="{0EC52CDF-D643-4C8C-8BB8-CC8C19008934}"/>
                  </a:ext>
                </a:extLst>
              </p:cNvPr>
              <p:cNvSpPr>
                <a:spLocks noChangeShapeType="1"/>
              </p:cNvSpPr>
              <p:nvPr userDrawn="1"/>
            </p:nvSpPr>
            <p:spPr bwMode="gray">
              <a:xfrm>
                <a:off x="10750158" y="1160732"/>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2" name="Line 4">
                <a:extLst>
                  <a:ext uri="{FF2B5EF4-FFF2-40B4-BE49-F238E27FC236}">
                    <a16:creationId xmlns:a16="http://schemas.microsoft.com/office/drawing/2014/main" id="{CBF0AD0E-FFA5-479F-B2F5-3B7F3E5156B3}"/>
                  </a:ext>
                </a:extLst>
              </p:cNvPr>
              <p:cNvSpPr>
                <a:spLocks noChangeShapeType="1"/>
              </p:cNvSpPr>
              <p:nvPr userDrawn="1"/>
            </p:nvSpPr>
            <p:spPr bwMode="gray">
              <a:xfrm>
                <a:off x="10750158" y="634532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3" name="Line 4">
                <a:extLst>
                  <a:ext uri="{FF2B5EF4-FFF2-40B4-BE49-F238E27FC236}">
                    <a16:creationId xmlns:a16="http://schemas.microsoft.com/office/drawing/2014/main" id="{3C1097EE-68F8-451A-A007-DCF67ED43A56}"/>
                  </a:ext>
                </a:extLst>
              </p:cNvPr>
              <p:cNvSpPr>
                <a:spLocks noChangeShapeType="1"/>
              </p:cNvSpPr>
              <p:nvPr userDrawn="1"/>
            </p:nvSpPr>
            <p:spPr bwMode="gray">
              <a:xfrm>
                <a:off x="10750158" y="6489339"/>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nvGrpSpPr>
            <p:cNvPr id="122" name="グループ化 121">
              <a:extLst>
                <a:ext uri="{FF2B5EF4-FFF2-40B4-BE49-F238E27FC236}">
                  <a16:creationId xmlns:a16="http://schemas.microsoft.com/office/drawing/2014/main" id="{21B642B3-54A6-4E73-9D83-33A44F971FDC}"/>
                </a:ext>
              </a:extLst>
            </p:cNvPr>
            <p:cNvGrpSpPr/>
            <p:nvPr userDrawn="1"/>
          </p:nvGrpSpPr>
          <p:grpSpPr bwMode="gray">
            <a:xfrm>
              <a:off x="488949" y="584684"/>
              <a:ext cx="8928102" cy="5616000"/>
              <a:chOff x="10894107" y="1016731"/>
              <a:chExt cx="8928102" cy="5328000"/>
            </a:xfrm>
          </p:grpSpPr>
          <p:sp>
            <p:nvSpPr>
              <p:cNvPr id="123" name="Line 41">
                <a:extLst>
                  <a:ext uri="{FF2B5EF4-FFF2-40B4-BE49-F238E27FC236}">
                    <a16:creationId xmlns:a16="http://schemas.microsoft.com/office/drawing/2014/main" id="{1294F30B-F6B3-4B14-8C88-DFDCBCC22EA5}"/>
                  </a:ext>
                </a:extLst>
              </p:cNvPr>
              <p:cNvSpPr>
                <a:spLocks noChangeShapeType="1"/>
              </p:cNvSpPr>
              <p:nvPr userDrawn="1"/>
            </p:nvSpPr>
            <p:spPr bwMode="gray">
              <a:xfrm>
                <a:off x="108941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4" name="Line 42">
                <a:extLst>
                  <a:ext uri="{FF2B5EF4-FFF2-40B4-BE49-F238E27FC236}">
                    <a16:creationId xmlns:a16="http://schemas.microsoft.com/office/drawing/2014/main" id="{267CBE7A-C6B8-4FBD-A68C-66A4B6C8E2CD}"/>
                  </a:ext>
                </a:extLst>
              </p:cNvPr>
              <p:cNvSpPr>
                <a:spLocks noChangeShapeType="1"/>
              </p:cNvSpPr>
              <p:nvPr userDrawn="1"/>
            </p:nvSpPr>
            <p:spPr bwMode="gray">
              <a:xfrm>
                <a:off x="110385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5" name="Line 43">
                <a:extLst>
                  <a:ext uri="{FF2B5EF4-FFF2-40B4-BE49-F238E27FC236}">
                    <a16:creationId xmlns:a16="http://schemas.microsoft.com/office/drawing/2014/main" id="{713893E5-BDD8-4BCC-BAC2-C25A8BDB8B80}"/>
                  </a:ext>
                </a:extLst>
              </p:cNvPr>
              <p:cNvSpPr>
                <a:spLocks noChangeShapeType="1"/>
              </p:cNvSpPr>
              <p:nvPr userDrawn="1"/>
            </p:nvSpPr>
            <p:spPr bwMode="gray">
              <a:xfrm>
                <a:off x="11183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6" name="Line 44">
                <a:extLst>
                  <a:ext uri="{FF2B5EF4-FFF2-40B4-BE49-F238E27FC236}">
                    <a16:creationId xmlns:a16="http://schemas.microsoft.com/office/drawing/2014/main" id="{1556F7E3-7A9A-4F92-BD2D-6F21E5BC7954}"/>
                  </a:ext>
                </a:extLst>
              </p:cNvPr>
              <p:cNvSpPr>
                <a:spLocks noChangeShapeType="1"/>
              </p:cNvSpPr>
              <p:nvPr userDrawn="1"/>
            </p:nvSpPr>
            <p:spPr bwMode="gray">
              <a:xfrm>
                <a:off x="113259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7" name="Line 45">
                <a:extLst>
                  <a:ext uri="{FF2B5EF4-FFF2-40B4-BE49-F238E27FC236}">
                    <a16:creationId xmlns:a16="http://schemas.microsoft.com/office/drawing/2014/main" id="{ED41F065-ABB8-4D38-B076-09575CB5BCA2}"/>
                  </a:ext>
                </a:extLst>
              </p:cNvPr>
              <p:cNvSpPr>
                <a:spLocks noChangeShapeType="1"/>
              </p:cNvSpPr>
              <p:nvPr userDrawn="1"/>
            </p:nvSpPr>
            <p:spPr bwMode="gray">
              <a:xfrm>
                <a:off x="114703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8" name="Line 46">
                <a:extLst>
                  <a:ext uri="{FF2B5EF4-FFF2-40B4-BE49-F238E27FC236}">
                    <a16:creationId xmlns:a16="http://schemas.microsoft.com/office/drawing/2014/main" id="{40A00310-F041-48BE-B314-06C22895DB40}"/>
                  </a:ext>
                </a:extLst>
              </p:cNvPr>
              <p:cNvSpPr>
                <a:spLocks noChangeShapeType="1"/>
              </p:cNvSpPr>
              <p:nvPr userDrawn="1"/>
            </p:nvSpPr>
            <p:spPr bwMode="gray">
              <a:xfrm>
                <a:off x="116148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9" name="Line 47">
                <a:extLst>
                  <a:ext uri="{FF2B5EF4-FFF2-40B4-BE49-F238E27FC236}">
                    <a16:creationId xmlns:a16="http://schemas.microsoft.com/office/drawing/2014/main" id="{7DD07CFD-E681-4DF5-A676-46214F046A3F}"/>
                  </a:ext>
                </a:extLst>
              </p:cNvPr>
              <p:cNvSpPr>
                <a:spLocks noChangeShapeType="1"/>
              </p:cNvSpPr>
              <p:nvPr userDrawn="1"/>
            </p:nvSpPr>
            <p:spPr bwMode="gray">
              <a:xfrm>
                <a:off x="117592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0" name="Line 48">
                <a:extLst>
                  <a:ext uri="{FF2B5EF4-FFF2-40B4-BE49-F238E27FC236}">
                    <a16:creationId xmlns:a16="http://schemas.microsoft.com/office/drawing/2014/main" id="{8E81DF87-2566-4BEA-8340-8CA7977573BD}"/>
                  </a:ext>
                </a:extLst>
              </p:cNvPr>
              <p:cNvSpPr>
                <a:spLocks noChangeShapeType="1"/>
              </p:cNvSpPr>
              <p:nvPr userDrawn="1"/>
            </p:nvSpPr>
            <p:spPr bwMode="gray">
              <a:xfrm>
                <a:off x="119021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1" name="Line 49">
                <a:extLst>
                  <a:ext uri="{FF2B5EF4-FFF2-40B4-BE49-F238E27FC236}">
                    <a16:creationId xmlns:a16="http://schemas.microsoft.com/office/drawing/2014/main" id="{1E08572A-1006-4A87-B360-4899C927DEA8}"/>
                  </a:ext>
                </a:extLst>
              </p:cNvPr>
              <p:cNvSpPr>
                <a:spLocks noChangeShapeType="1"/>
              </p:cNvSpPr>
              <p:nvPr userDrawn="1"/>
            </p:nvSpPr>
            <p:spPr bwMode="gray">
              <a:xfrm>
                <a:off x="120466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2" name="Line 50">
                <a:extLst>
                  <a:ext uri="{FF2B5EF4-FFF2-40B4-BE49-F238E27FC236}">
                    <a16:creationId xmlns:a16="http://schemas.microsoft.com/office/drawing/2014/main" id="{ADBCA91A-1DA1-4815-BA18-6946CF57757E}"/>
                  </a:ext>
                </a:extLst>
              </p:cNvPr>
              <p:cNvSpPr>
                <a:spLocks noChangeShapeType="1"/>
              </p:cNvSpPr>
              <p:nvPr userDrawn="1"/>
            </p:nvSpPr>
            <p:spPr bwMode="gray">
              <a:xfrm>
                <a:off x="121910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3" name="Line 51">
                <a:extLst>
                  <a:ext uri="{FF2B5EF4-FFF2-40B4-BE49-F238E27FC236}">
                    <a16:creationId xmlns:a16="http://schemas.microsoft.com/office/drawing/2014/main" id="{AE996123-6FA1-48D0-A786-D97C7B408F9F}"/>
                  </a:ext>
                </a:extLst>
              </p:cNvPr>
              <p:cNvSpPr>
                <a:spLocks noChangeShapeType="1"/>
              </p:cNvSpPr>
              <p:nvPr userDrawn="1"/>
            </p:nvSpPr>
            <p:spPr bwMode="gray">
              <a:xfrm>
                <a:off x="123339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4" name="Line 52">
                <a:extLst>
                  <a:ext uri="{FF2B5EF4-FFF2-40B4-BE49-F238E27FC236}">
                    <a16:creationId xmlns:a16="http://schemas.microsoft.com/office/drawing/2014/main" id="{263FB9FF-8846-4415-A3E6-EB6000194D6E}"/>
                  </a:ext>
                </a:extLst>
              </p:cNvPr>
              <p:cNvSpPr>
                <a:spLocks noChangeShapeType="1"/>
              </p:cNvSpPr>
              <p:nvPr userDrawn="1"/>
            </p:nvSpPr>
            <p:spPr bwMode="gray">
              <a:xfrm>
                <a:off x="124784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5" name="Line 53">
                <a:extLst>
                  <a:ext uri="{FF2B5EF4-FFF2-40B4-BE49-F238E27FC236}">
                    <a16:creationId xmlns:a16="http://schemas.microsoft.com/office/drawing/2014/main" id="{C2B51688-6BCE-4A41-8C20-DE67B9F15BD3}"/>
                  </a:ext>
                </a:extLst>
              </p:cNvPr>
              <p:cNvSpPr>
                <a:spLocks noChangeShapeType="1"/>
              </p:cNvSpPr>
              <p:nvPr userDrawn="1"/>
            </p:nvSpPr>
            <p:spPr bwMode="gray">
              <a:xfrm>
                <a:off x="126228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6" name="Line 54">
                <a:extLst>
                  <a:ext uri="{FF2B5EF4-FFF2-40B4-BE49-F238E27FC236}">
                    <a16:creationId xmlns:a16="http://schemas.microsoft.com/office/drawing/2014/main" id="{9205D42C-1112-477B-8A91-B4239FC205F2}"/>
                  </a:ext>
                </a:extLst>
              </p:cNvPr>
              <p:cNvSpPr>
                <a:spLocks noChangeShapeType="1"/>
              </p:cNvSpPr>
              <p:nvPr userDrawn="1"/>
            </p:nvSpPr>
            <p:spPr bwMode="gray">
              <a:xfrm>
                <a:off x="127673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7" name="Line 55">
                <a:extLst>
                  <a:ext uri="{FF2B5EF4-FFF2-40B4-BE49-F238E27FC236}">
                    <a16:creationId xmlns:a16="http://schemas.microsoft.com/office/drawing/2014/main" id="{2A789016-678C-4809-BC09-CA7392A4EEBC}"/>
                  </a:ext>
                </a:extLst>
              </p:cNvPr>
              <p:cNvSpPr>
                <a:spLocks noChangeShapeType="1"/>
              </p:cNvSpPr>
              <p:nvPr userDrawn="1"/>
            </p:nvSpPr>
            <p:spPr bwMode="gray">
              <a:xfrm>
                <a:off x="129102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8" name="Line 56">
                <a:extLst>
                  <a:ext uri="{FF2B5EF4-FFF2-40B4-BE49-F238E27FC236}">
                    <a16:creationId xmlns:a16="http://schemas.microsoft.com/office/drawing/2014/main" id="{C600F65D-44F6-4919-BAEC-EA99E1726B37}"/>
                  </a:ext>
                </a:extLst>
              </p:cNvPr>
              <p:cNvSpPr>
                <a:spLocks noChangeShapeType="1"/>
              </p:cNvSpPr>
              <p:nvPr userDrawn="1"/>
            </p:nvSpPr>
            <p:spPr bwMode="gray">
              <a:xfrm>
                <a:off x="13054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9" name="Line 57">
                <a:extLst>
                  <a:ext uri="{FF2B5EF4-FFF2-40B4-BE49-F238E27FC236}">
                    <a16:creationId xmlns:a16="http://schemas.microsoft.com/office/drawing/2014/main" id="{9339914B-46EA-49F6-9A81-327E39B16E8C}"/>
                  </a:ext>
                </a:extLst>
              </p:cNvPr>
              <p:cNvSpPr>
                <a:spLocks noChangeShapeType="1"/>
              </p:cNvSpPr>
              <p:nvPr userDrawn="1"/>
            </p:nvSpPr>
            <p:spPr bwMode="gray">
              <a:xfrm>
                <a:off x="131991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0" name="Line 58">
                <a:extLst>
                  <a:ext uri="{FF2B5EF4-FFF2-40B4-BE49-F238E27FC236}">
                    <a16:creationId xmlns:a16="http://schemas.microsoft.com/office/drawing/2014/main" id="{2EE6DF56-95AF-4FF8-B837-EB5D6BB75B3B}"/>
                  </a:ext>
                </a:extLst>
              </p:cNvPr>
              <p:cNvSpPr>
                <a:spLocks noChangeShapeType="1"/>
              </p:cNvSpPr>
              <p:nvPr userDrawn="1"/>
            </p:nvSpPr>
            <p:spPr bwMode="gray">
              <a:xfrm>
                <a:off x="13342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1" name="Line 59">
                <a:extLst>
                  <a:ext uri="{FF2B5EF4-FFF2-40B4-BE49-F238E27FC236}">
                    <a16:creationId xmlns:a16="http://schemas.microsoft.com/office/drawing/2014/main" id="{09D291F1-A0C9-41AA-9D16-A607F0644EA7}"/>
                  </a:ext>
                </a:extLst>
              </p:cNvPr>
              <p:cNvSpPr>
                <a:spLocks noChangeShapeType="1"/>
              </p:cNvSpPr>
              <p:nvPr userDrawn="1"/>
            </p:nvSpPr>
            <p:spPr bwMode="gray">
              <a:xfrm>
                <a:off x="134864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2" name="Line 60">
                <a:extLst>
                  <a:ext uri="{FF2B5EF4-FFF2-40B4-BE49-F238E27FC236}">
                    <a16:creationId xmlns:a16="http://schemas.microsoft.com/office/drawing/2014/main" id="{6394238F-1A7A-45B1-9D3D-86C7D4E7C756}"/>
                  </a:ext>
                </a:extLst>
              </p:cNvPr>
              <p:cNvSpPr>
                <a:spLocks noChangeShapeType="1"/>
              </p:cNvSpPr>
              <p:nvPr userDrawn="1"/>
            </p:nvSpPr>
            <p:spPr bwMode="gray">
              <a:xfrm>
                <a:off x="136309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3" name="Line 61">
                <a:extLst>
                  <a:ext uri="{FF2B5EF4-FFF2-40B4-BE49-F238E27FC236}">
                    <a16:creationId xmlns:a16="http://schemas.microsoft.com/office/drawing/2014/main" id="{D1916D83-A0B0-49A7-A9D8-8EC9CB0035ED}"/>
                  </a:ext>
                </a:extLst>
              </p:cNvPr>
              <p:cNvSpPr>
                <a:spLocks noChangeShapeType="1"/>
              </p:cNvSpPr>
              <p:nvPr userDrawn="1"/>
            </p:nvSpPr>
            <p:spPr bwMode="gray">
              <a:xfrm>
                <a:off x="137754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4" name="Line 62">
                <a:extLst>
                  <a:ext uri="{FF2B5EF4-FFF2-40B4-BE49-F238E27FC236}">
                    <a16:creationId xmlns:a16="http://schemas.microsoft.com/office/drawing/2014/main" id="{8C636993-EDE9-46D5-9E9E-0BE0E7AA2ABE}"/>
                  </a:ext>
                </a:extLst>
              </p:cNvPr>
              <p:cNvSpPr>
                <a:spLocks noChangeShapeType="1"/>
              </p:cNvSpPr>
              <p:nvPr userDrawn="1"/>
            </p:nvSpPr>
            <p:spPr bwMode="gray">
              <a:xfrm>
                <a:off x="139182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5" name="Line 63">
                <a:extLst>
                  <a:ext uri="{FF2B5EF4-FFF2-40B4-BE49-F238E27FC236}">
                    <a16:creationId xmlns:a16="http://schemas.microsoft.com/office/drawing/2014/main" id="{22EEC9BA-30AB-45A7-B8B5-4C9F3C16C63B}"/>
                  </a:ext>
                </a:extLst>
              </p:cNvPr>
              <p:cNvSpPr>
                <a:spLocks noChangeShapeType="1"/>
              </p:cNvSpPr>
              <p:nvPr userDrawn="1"/>
            </p:nvSpPr>
            <p:spPr bwMode="gray">
              <a:xfrm>
                <a:off x="14062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6" name="Line 64">
                <a:extLst>
                  <a:ext uri="{FF2B5EF4-FFF2-40B4-BE49-F238E27FC236}">
                    <a16:creationId xmlns:a16="http://schemas.microsoft.com/office/drawing/2014/main" id="{E7CBDE32-433F-41B9-B610-963F232BD971}"/>
                  </a:ext>
                </a:extLst>
              </p:cNvPr>
              <p:cNvSpPr>
                <a:spLocks noChangeShapeType="1"/>
              </p:cNvSpPr>
              <p:nvPr userDrawn="1"/>
            </p:nvSpPr>
            <p:spPr bwMode="gray">
              <a:xfrm>
                <a:off x="142072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7" name="Line 65">
                <a:extLst>
                  <a:ext uri="{FF2B5EF4-FFF2-40B4-BE49-F238E27FC236}">
                    <a16:creationId xmlns:a16="http://schemas.microsoft.com/office/drawing/2014/main" id="{5994098F-1AFE-4862-ABBF-39AA8914CAD3}"/>
                  </a:ext>
                </a:extLst>
              </p:cNvPr>
              <p:cNvSpPr>
                <a:spLocks noChangeShapeType="1"/>
              </p:cNvSpPr>
              <p:nvPr userDrawn="1"/>
            </p:nvSpPr>
            <p:spPr bwMode="gray">
              <a:xfrm>
                <a:off x="143516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8" name="Line 66">
                <a:extLst>
                  <a:ext uri="{FF2B5EF4-FFF2-40B4-BE49-F238E27FC236}">
                    <a16:creationId xmlns:a16="http://schemas.microsoft.com/office/drawing/2014/main" id="{8BB6B30C-6D71-45D6-AC34-168E487732A9}"/>
                  </a:ext>
                </a:extLst>
              </p:cNvPr>
              <p:cNvSpPr>
                <a:spLocks noChangeShapeType="1"/>
              </p:cNvSpPr>
              <p:nvPr userDrawn="1"/>
            </p:nvSpPr>
            <p:spPr bwMode="gray">
              <a:xfrm>
                <a:off x="14494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9" name="Line 67">
                <a:extLst>
                  <a:ext uri="{FF2B5EF4-FFF2-40B4-BE49-F238E27FC236}">
                    <a16:creationId xmlns:a16="http://schemas.microsoft.com/office/drawing/2014/main" id="{FB7721AC-3E19-4CCC-A066-3452E648F5FD}"/>
                  </a:ext>
                </a:extLst>
              </p:cNvPr>
              <p:cNvSpPr>
                <a:spLocks noChangeShapeType="1"/>
              </p:cNvSpPr>
              <p:nvPr userDrawn="1"/>
            </p:nvSpPr>
            <p:spPr bwMode="gray">
              <a:xfrm>
                <a:off x="146390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0" name="Line 68">
                <a:extLst>
                  <a:ext uri="{FF2B5EF4-FFF2-40B4-BE49-F238E27FC236}">
                    <a16:creationId xmlns:a16="http://schemas.microsoft.com/office/drawing/2014/main" id="{11580656-DB76-4604-8EBC-130279E79A39}"/>
                  </a:ext>
                </a:extLst>
              </p:cNvPr>
              <p:cNvSpPr>
                <a:spLocks noChangeShapeType="1"/>
              </p:cNvSpPr>
              <p:nvPr userDrawn="1"/>
            </p:nvSpPr>
            <p:spPr bwMode="gray">
              <a:xfrm>
                <a:off x="147834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1" name="Line 69">
                <a:extLst>
                  <a:ext uri="{FF2B5EF4-FFF2-40B4-BE49-F238E27FC236}">
                    <a16:creationId xmlns:a16="http://schemas.microsoft.com/office/drawing/2014/main" id="{365F6D76-8356-4DCC-B6B9-6652ABF66D38}"/>
                  </a:ext>
                </a:extLst>
              </p:cNvPr>
              <p:cNvSpPr>
                <a:spLocks noChangeShapeType="1"/>
              </p:cNvSpPr>
              <p:nvPr userDrawn="1"/>
            </p:nvSpPr>
            <p:spPr bwMode="gray">
              <a:xfrm>
                <a:off x="149263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2" name="Line 70">
                <a:extLst>
                  <a:ext uri="{FF2B5EF4-FFF2-40B4-BE49-F238E27FC236}">
                    <a16:creationId xmlns:a16="http://schemas.microsoft.com/office/drawing/2014/main" id="{ADD76D3D-82CB-4597-A0FF-81C79FE8B186}"/>
                  </a:ext>
                </a:extLst>
              </p:cNvPr>
              <p:cNvSpPr>
                <a:spLocks noChangeShapeType="1"/>
              </p:cNvSpPr>
              <p:nvPr userDrawn="1"/>
            </p:nvSpPr>
            <p:spPr bwMode="gray">
              <a:xfrm>
                <a:off x="15213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3" name="Line 71">
                <a:extLst>
                  <a:ext uri="{FF2B5EF4-FFF2-40B4-BE49-F238E27FC236}">
                    <a16:creationId xmlns:a16="http://schemas.microsoft.com/office/drawing/2014/main" id="{FC2EB150-BFC1-464C-9C71-01C5B188291C}"/>
                  </a:ext>
                </a:extLst>
              </p:cNvPr>
              <p:cNvSpPr>
                <a:spLocks noChangeShapeType="1"/>
              </p:cNvSpPr>
              <p:nvPr userDrawn="1"/>
            </p:nvSpPr>
            <p:spPr bwMode="gray">
              <a:xfrm>
                <a:off x="153565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4" name="Line 72">
                <a:extLst>
                  <a:ext uri="{FF2B5EF4-FFF2-40B4-BE49-F238E27FC236}">
                    <a16:creationId xmlns:a16="http://schemas.microsoft.com/office/drawing/2014/main" id="{CA3883E4-479B-4019-9282-626EEA23D65D}"/>
                  </a:ext>
                </a:extLst>
              </p:cNvPr>
              <p:cNvSpPr>
                <a:spLocks noChangeShapeType="1"/>
              </p:cNvSpPr>
              <p:nvPr userDrawn="1"/>
            </p:nvSpPr>
            <p:spPr bwMode="gray">
              <a:xfrm>
                <a:off x="155010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5" name="Line 73">
                <a:extLst>
                  <a:ext uri="{FF2B5EF4-FFF2-40B4-BE49-F238E27FC236}">
                    <a16:creationId xmlns:a16="http://schemas.microsoft.com/office/drawing/2014/main" id="{CF18E332-AFBF-4D5D-B6BE-D7FF32176B8C}"/>
                  </a:ext>
                </a:extLst>
              </p:cNvPr>
              <p:cNvSpPr>
                <a:spLocks noChangeShapeType="1"/>
              </p:cNvSpPr>
              <p:nvPr userDrawn="1"/>
            </p:nvSpPr>
            <p:spPr bwMode="gray">
              <a:xfrm>
                <a:off x="156454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6" name="Line 74">
                <a:extLst>
                  <a:ext uri="{FF2B5EF4-FFF2-40B4-BE49-F238E27FC236}">
                    <a16:creationId xmlns:a16="http://schemas.microsoft.com/office/drawing/2014/main" id="{FA5E7B44-46A0-4FDA-84BB-1AC0BFBD6385}"/>
                  </a:ext>
                </a:extLst>
              </p:cNvPr>
              <p:cNvSpPr>
                <a:spLocks noChangeShapeType="1"/>
              </p:cNvSpPr>
              <p:nvPr userDrawn="1"/>
            </p:nvSpPr>
            <p:spPr bwMode="gray">
              <a:xfrm>
                <a:off x="1578837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7" name="Line 75">
                <a:extLst>
                  <a:ext uri="{FF2B5EF4-FFF2-40B4-BE49-F238E27FC236}">
                    <a16:creationId xmlns:a16="http://schemas.microsoft.com/office/drawing/2014/main" id="{C8BB51BE-0510-4374-8F45-773DDABFF375}"/>
                  </a:ext>
                </a:extLst>
              </p:cNvPr>
              <p:cNvSpPr>
                <a:spLocks noChangeShapeType="1"/>
              </p:cNvSpPr>
              <p:nvPr userDrawn="1"/>
            </p:nvSpPr>
            <p:spPr bwMode="gray">
              <a:xfrm>
                <a:off x="159328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8" name="Line 76">
                <a:extLst>
                  <a:ext uri="{FF2B5EF4-FFF2-40B4-BE49-F238E27FC236}">
                    <a16:creationId xmlns:a16="http://schemas.microsoft.com/office/drawing/2014/main" id="{06E68E9E-15F5-4E69-A286-80BAD67FC299}"/>
                  </a:ext>
                </a:extLst>
              </p:cNvPr>
              <p:cNvSpPr>
                <a:spLocks noChangeShapeType="1"/>
              </p:cNvSpPr>
              <p:nvPr userDrawn="1"/>
            </p:nvSpPr>
            <p:spPr bwMode="gray">
              <a:xfrm>
                <a:off x="160772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9" name="Line 77">
                <a:extLst>
                  <a:ext uri="{FF2B5EF4-FFF2-40B4-BE49-F238E27FC236}">
                    <a16:creationId xmlns:a16="http://schemas.microsoft.com/office/drawing/2014/main" id="{39CA4E6D-49F3-4EFC-B79B-4EAB5D9D635B}"/>
                  </a:ext>
                </a:extLst>
              </p:cNvPr>
              <p:cNvSpPr>
                <a:spLocks noChangeShapeType="1"/>
              </p:cNvSpPr>
              <p:nvPr userDrawn="1"/>
            </p:nvSpPr>
            <p:spPr bwMode="gray">
              <a:xfrm>
                <a:off x="16221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0" name="Line 78">
                <a:extLst>
                  <a:ext uri="{FF2B5EF4-FFF2-40B4-BE49-F238E27FC236}">
                    <a16:creationId xmlns:a16="http://schemas.microsoft.com/office/drawing/2014/main" id="{752214A0-4678-4BD1-A563-673F137B399D}"/>
                  </a:ext>
                </a:extLst>
              </p:cNvPr>
              <p:cNvSpPr>
                <a:spLocks noChangeShapeType="1"/>
              </p:cNvSpPr>
              <p:nvPr userDrawn="1"/>
            </p:nvSpPr>
            <p:spPr bwMode="gray">
              <a:xfrm>
                <a:off x="163646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1" name="Line 79">
                <a:extLst>
                  <a:ext uri="{FF2B5EF4-FFF2-40B4-BE49-F238E27FC236}">
                    <a16:creationId xmlns:a16="http://schemas.microsoft.com/office/drawing/2014/main" id="{AD2BA551-E21F-4F61-A79F-427A2F4A1269}"/>
                  </a:ext>
                </a:extLst>
              </p:cNvPr>
              <p:cNvSpPr>
                <a:spLocks noChangeShapeType="1"/>
              </p:cNvSpPr>
              <p:nvPr userDrawn="1"/>
            </p:nvSpPr>
            <p:spPr bwMode="gray">
              <a:xfrm>
                <a:off x="165090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2" name="Line 80">
                <a:extLst>
                  <a:ext uri="{FF2B5EF4-FFF2-40B4-BE49-F238E27FC236}">
                    <a16:creationId xmlns:a16="http://schemas.microsoft.com/office/drawing/2014/main" id="{F9847177-67BA-4D6A-AE97-A6157289E92C}"/>
                  </a:ext>
                </a:extLst>
              </p:cNvPr>
              <p:cNvSpPr>
                <a:spLocks noChangeShapeType="1"/>
              </p:cNvSpPr>
              <p:nvPr userDrawn="1"/>
            </p:nvSpPr>
            <p:spPr bwMode="gray">
              <a:xfrm>
                <a:off x="16653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3" name="Line 81">
                <a:extLst>
                  <a:ext uri="{FF2B5EF4-FFF2-40B4-BE49-F238E27FC236}">
                    <a16:creationId xmlns:a16="http://schemas.microsoft.com/office/drawing/2014/main" id="{3503A055-CE42-461A-AD7E-8BD16E17014E}"/>
                  </a:ext>
                </a:extLst>
              </p:cNvPr>
              <p:cNvSpPr>
                <a:spLocks noChangeShapeType="1"/>
              </p:cNvSpPr>
              <p:nvPr userDrawn="1"/>
            </p:nvSpPr>
            <p:spPr bwMode="gray">
              <a:xfrm>
                <a:off x="167980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4" name="Line 82">
                <a:extLst>
                  <a:ext uri="{FF2B5EF4-FFF2-40B4-BE49-F238E27FC236}">
                    <a16:creationId xmlns:a16="http://schemas.microsoft.com/office/drawing/2014/main" id="{2B126CC5-42AD-4F7A-8474-5C354B418721}"/>
                  </a:ext>
                </a:extLst>
              </p:cNvPr>
              <p:cNvSpPr>
                <a:spLocks noChangeShapeType="1"/>
              </p:cNvSpPr>
              <p:nvPr userDrawn="1"/>
            </p:nvSpPr>
            <p:spPr bwMode="gray">
              <a:xfrm>
                <a:off x="169408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5" name="Line 83">
                <a:extLst>
                  <a:ext uri="{FF2B5EF4-FFF2-40B4-BE49-F238E27FC236}">
                    <a16:creationId xmlns:a16="http://schemas.microsoft.com/office/drawing/2014/main" id="{262B3624-46B5-4256-A8BF-E5A640ABB273}"/>
                  </a:ext>
                </a:extLst>
              </p:cNvPr>
              <p:cNvSpPr>
                <a:spLocks noChangeShapeType="1"/>
              </p:cNvSpPr>
              <p:nvPr userDrawn="1"/>
            </p:nvSpPr>
            <p:spPr bwMode="gray">
              <a:xfrm>
                <a:off x="170853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6" name="Line 84">
                <a:extLst>
                  <a:ext uri="{FF2B5EF4-FFF2-40B4-BE49-F238E27FC236}">
                    <a16:creationId xmlns:a16="http://schemas.microsoft.com/office/drawing/2014/main" id="{DD9A419A-51D8-4C93-B754-2B66CD0BBB75}"/>
                  </a:ext>
                </a:extLst>
              </p:cNvPr>
              <p:cNvSpPr>
                <a:spLocks noChangeShapeType="1"/>
              </p:cNvSpPr>
              <p:nvPr userDrawn="1"/>
            </p:nvSpPr>
            <p:spPr bwMode="gray">
              <a:xfrm>
                <a:off x="172298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7" name="Line 85">
                <a:extLst>
                  <a:ext uri="{FF2B5EF4-FFF2-40B4-BE49-F238E27FC236}">
                    <a16:creationId xmlns:a16="http://schemas.microsoft.com/office/drawing/2014/main" id="{DBF8FC70-6A3B-4EA5-971F-551E06AC4F0C}"/>
                  </a:ext>
                </a:extLst>
              </p:cNvPr>
              <p:cNvSpPr>
                <a:spLocks noChangeShapeType="1"/>
              </p:cNvSpPr>
              <p:nvPr userDrawn="1"/>
            </p:nvSpPr>
            <p:spPr bwMode="gray">
              <a:xfrm>
                <a:off x="173726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8" name="Line 86">
                <a:extLst>
                  <a:ext uri="{FF2B5EF4-FFF2-40B4-BE49-F238E27FC236}">
                    <a16:creationId xmlns:a16="http://schemas.microsoft.com/office/drawing/2014/main" id="{314850FE-7F98-4CD5-B467-7D50C5C99603}"/>
                  </a:ext>
                </a:extLst>
              </p:cNvPr>
              <p:cNvSpPr>
                <a:spLocks noChangeShapeType="1"/>
              </p:cNvSpPr>
              <p:nvPr userDrawn="1"/>
            </p:nvSpPr>
            <p:spPr bwMode="gray">
              <a:xfrm>
                <a:off x="175171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9" name="Line 87">
                <a:extLst>
                  <a:ext uri="{FF2B5EF4-FFF2-40B4-BE49-F238E27FC236}">
                    <a16:creationId xmlns:a16="http://schemas.microsoft.com/office/drawing/2014/main" id="{E82D31C6-1C13-4481-9D86-7D466D82DD7D}"/>
                  </a:ext>
                </a:extLst>
              </p:cNvPr>
              <p:cNvSpPr>
                <a:spLocks noChangeShapeType="1"/>
              </p:cNvSpPr>
              <p:nvPr userDrawn="1"/>
            </p:nvSpPr>
            <p:spPr bwMode="gray">
              <a:xfrm>
                <a:off x="176616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0" name="Line 88">
                <a:extLst>
                  <a:ext uri="{FF2B5EF4-FFF2-40B4-BE49-F238E27FC236}">
                    <a16:creationId xmlns:a16="http://schemas.microsoft.com/office/drawing/2014/main" id="{AFECA4A0-85BE-4690-B5D3-79B515E23DB5}"/>
                  </a:ext>
                </a:extLst>
              </p:cNvPr>
              <p:cNvSpPr>
                <a:spLocks noChangeShapeType="1"/>
              </p:cNvSpPr>
              <p:nvPr userDrawn="1"/>
            </p:nvSpPr>
            <p:spPr bwMode="gray">
              <a:xfrm>
                <a:off x="178060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1" name="Line 89">
                <a:extLst>
                  <a:ext uri="{FF2B5EF4-FFF2-40B4-BE49-F238E27FC236}">
                    <a16:creationId xmlns:a16="http://schemas.microsoft.com/office/drawing/2014/main" id="{84DC021D-9E0D-4481-A58A-7C71482927E4}"/>
                  </a:ext>
                </a:extLst>
              </p:cNvPr>
              <p:cNvSpPr>
                <a:spLocks noChangeShapeType="1"/>
              </p:cNvSpPr>
              <p:nvPr userDrawn="1"/>
            </p:nvSpPr>
            <p:spPr bwMode="gray">
              <a:xfrm>
                <a:off x="179489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2" name="Line 90">
                <a:extLst>
                  <a:ext uri="{FF2B5EF4-FFF2-40B4-BE49-F238E27FC236}">
                    <a16:creationId xmlns:a16="http://schemas.microsoft.com/office/drawing/2014/main" id="{3C3FE027-9132-4D7D-8FAE-4A2F17DF8395}"/>
                  </a:ext>
                </a:extLst>
              </p:cNvPr>
              <p:cNvSpPr>
                <a:spLocks noChangeShapeType="1"/>
              </p:cNvSpPr>
              <p:nvPr userDrawn="1"/>
            </p:nvSpPr>
            <p:spPr bwMode="gray">
              <a:xfrm>
                <a:off x="180934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3" name="Line 91">
                <a:extLst>
                  <a:ext uri="{FF2B5EF4-FFF2-40B4-BE49-F238E27FC236}">
                    <a16:creationId xmlns:a16="http://schemas.microsoft.com/office/drawing/2014/main" id="{9528DB05-7D35-4AA1-9A73-DD514FF9F95A}"/>
                  </a:ext>
                </a:extLst>
              </p:cNvPr>
              <p:cNvSpPr>
                <a:spLocks noChangeShapeType="1"/>
              </p:cNvSpPr>
              <p:nvPr userDrawn="1"/>
            </p:nvSpPr>
            <p:spPr bwMode="gray">
              <a:xfrm>
                <a:off x="182378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4" name="Line 92">
                <a:extLst>
                  <a:ext uri="{FF2B5EF4-FFF2-40B4-BE49-F238E27FC236}">
                    <a16:creationId xmlns:a16="http://schemas.microsoft.com/office/drawing/2014/main" id="{B15807DC-6066-4511-A9EF-9A680746182B}"/>
                  </a:ext>
                </a:extLst>
              </p:cNvPr>
              <p:cNvSpPr>
                <a:spLocks noChangeShapeType="1"/>
              </p:cNvSpPr>
              <p:nvPr userDrawn="1"/>
            </p:nvSpPr>
            <p:spPr bwMode="gray">
              <a:xfrm>
                <a:off x="183807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5" name="Line 93">
                <a:extLst>
                  <a:ext uri="{FF2B5EF4-FFF2-40B4-BE49-F238E27FC236}">
                    <a16:creationId xmlns:a16="http://schemas.microsoft.com/office/drawing/2014/main" id="{92EC4D73-F7E5-4AD4-9A74-C7FF8818AD57}"/>
                  </a:ext>
                </a:extLst>
              </p:cNvPr>
              <p:cNvSpPr>
                <a:spLocks noChangeShapeType="1"/>
              </p:cNvSpPr>
              <p:nvPr userDrawn="1"/>
            </p:nvSpPr>
            <p:spPr bwMode="gray">
              <a:xfrm>
                <a:off x="185252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6" name="Line 94">
                <a:extLst>
                  <a:ext uri="{FF2B5EF4-FFF2-40B4-BE49-F238E27FC236}">
                    <a16:creationId xmlns:a16="http://schemas.microsoft.com/office/drawing/2014/main" id="{9E288066-B80C-4261-8046-6099C0CBE77A}"/>
                  </a:ext>
                </a:extLst>
              </p:cNvPr>
              <p:cNvSpPr>
                <a:spLocks noChangeShapeType="1"/>
              </p:cNvSpPr>
              <p:nvPr userDrawn="1"/>
            </p:nvSpPr>
            <p:spPr bwMode="gray">
              <a:xfrm>
                <a:off x="186696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7" name="Line 95">
                <a:extLst>
                  <a:ext uri="{FF2B5EF4-FFF2-40B4-BE49-F238E27FC236}">
                    <a16:creationId xmlns:a16="http://schemas.microsoft.com/office/drawing/2014/main" id="{D384B963-6BBA-46D2-8B62-17EC091BECE9}"/>
                  </a:ext>
                </a:extLst>
              </p:cNvPr>
              <p:cNvSpPr>
                <a:spLocks noChangeShapeType="1"/>
              </p:cNvSpPr>
              <p:nvPr userDrawn="1"/>
            </p:nvSpPr>
            <p:spPr bwMode="gray">
              <a:xfrm>
                <a:off x="188141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8" name="Line 96">
                <a:extLst>
                  <a:ext uri="{FF2B5EF4-FFF2-40B4-BE49-F238E27FC236}">
                    <a16:creationId xmlns:a16="http://schemas.microsoft.com/office/drawing/2014/main" id="{9B42DA35-A81E-4B7C-BE0C-CA3B445A50A9}"/>
                  </a:ext>
                </a:extLst>
              </p:cNvPr>
              <p:cNvSpPr>
                <a:spLocks noChangeShapeType="1"/>
              </p:cNvSpPr>
              <p:nvPr userDrawn="1"/>
            </p:nvSpPr>
            <p:spPr bwMode="gray">
              <a:xfrm>
                <a:off x="1895702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9" name="Line 97">
                <a:extLst>
                  <a:ext uri="{FF2B5EF4-FFF2-40B4-BE49-F238E27FC236}">
                    <a16:creationId xmlns:a16="http://schemas.microsoft.com/office/drawing/2014/main" id="{357535ED-9C14-4EA9-A49E-A4FB938BBF27}"/>
                  </a:ext>
                </a:extLst>
              </p:cNvPr>
              <p:cNvSpPr>
                <a:spLocks noChangeShapeType="1"/>
              </p:cNvSpPr>
              <p:nvPr userDrawn="1"/>
            </p:nvSpPr>
            <p:spPr bwMode="gray">
              <a:xfrm>
                <a:off x="191014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0" name="Line 98">
                <a:extLst>
                  <a:ext uri="{FF2B5EF4-FFF2-40B4-BE49-F238E27FC236}">
                    <a16:creationId xmlns:a16="http://schemas.microsoft.com/office/drawing/2014/main" id="{7863D764-C3A7-49FC-9BDE-D53291BD6F0B}"/>
                  </a:ext>
                </a:extLst>
              </p:cNvPr>
              <p:cNvSpPr>
                <a:spLocks noChangeShapeType="1"/>
              </p:cNvSpPr>
              <p:nvPr userDrawn="1"/>
            </p:nvSpPr>
            <p:spPr bwMode="gray">
              <a:xfrm>
                <a:off x="192459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1" name="Line 100">
                <a:extLst>
                  <a:ext uri="{FF2B5EF4-FFF2-40B4-BE49-F238E27FC236}">
                    <a16:creationId xmlns:a16="http://schemas.microsoft.com/office/drawing/2014/main" id="{07358152-EBD5-4E2E-8F23-EE37F3252924}"/>
                  </a:ext>
                </a:extLst>
              </p:cNvPr>
              <p:cNvSpPr>
                <a:spLocks noChangeShapeType="1"/>
              </p:cNvSpPr>
              <p:nvPr userDrawn="1"/>
            </p:nvSpPr>
            <p:spPr bwMode="gray">
              <a:xfrm>
                <a:off x="193904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2" name="Line 99">
                <a:extLst>
                  <a:ext uri="{FF2B5EF4-FFF2-40B4-BE49-F238E27FC236}">
                    <a16:creationId xmlns:a16="http://schemas.microsoft.com/office/drawing/2014/main" id="{67B0E5DF-35EC-484A-B60F-9B043C08016E}"/>
                  </a:ext>
                </a:extLst>
              </p:cNvPr>
              <p:cNvSpPr>
                <a:spLocks noChangeShapeType="1"/>
              </p:cNvSpPr>
              <p:nvPr userDrawn="1"/>
            </p:nvSpPr>
            <p:spPr bwMode="gray">
              <a:xfrm>
                <a:off x="1953487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3" name="Line 99">
                <a:extLst>
                  <a:ext uri="{FF2B5EF4-FFF2-40B4-BE49-F238E27FC236}">
                    <a16:creationId xmlns:a16="http://schemas.microsoft.com/office/drawing/2014/main" id="{A395F0EA-9772-41F2-A44A-EAC0806F393D}"/>
                  </a:ext>
                </a:extLst>
              </p:cNvPr>
              <p:cNvSpPr>
                <a:spLocks noChangeShapeType="1"/>
              </p:cNvSpPr>
              <p:nvPr userDrawn="1"/>
            </p:nvSpPr>
            <p:spPr bwMode="gray">
              <a:xfrm>
                <a:off x="196777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4" name="Line 99">
                <a:extLst>
                  <a:ext uri="{FF2B5EF4-FFF2-40B4-BE49-F238E27FC236}">
                    <a16:creationId xmlns:a16="http://schemas.microsoft.com/office/drawing/2014/main" id="{47FEBCA0-3068-48BB-B4D4-8F9CF48CE737}"/>
                  </a:ext>
                </a:extLst>
              </p:cNvPr>
              <p:cNvSpPr>
                <a:spLocks noChangeShapeType="1"/>
              </p:cNvSpPr>
              <p:nvPr userDrawn="1"/>
            </p:nvSpPr>
            <p:spPr bwMode="gray">
              <a:xfrm>
                <a:off x="198222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5" name="Line 70">
                <a:extLst>
                  <a:ext uri="{FF2B5EF4-FFF2-40B4-BE49-F238E27FC236}">
                    <a16:creationId xmlns:a16="http://schemas.microsoft.com/office/drawing/2014/main" id="{AF0CEA6D-EBF5-4F30-8B5D-7188CEEB9849}"/>
                  </a:ext>
                </a:extLst>
              </p:cNvPr>
              <p:cNvSpPr>
                <a:spLocks noChangeShapeType="1"/>
              </p:cNvSpPr>
              <p:nvPr userDrawn="1"/>
            </p:nvSpPr>
            <p:spPr bwMode="gray">
              <a:xfrm>
                <a:off x="150692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sp>
        <p:nvSpPr>
          <p:cNvPr id="2" name="Title Placeholder 1"/>
          <p:cNvSpPr>
            <a:spLocks noGrp="1"/>
          </p:cNvSpPr>
          <p:nvPr userDrawn="1">
            <p:ph type="title"/>
          </p:nvPr>
        </p:nvSpPr>
        <p:spPr bwMode="gray">
          <a:xfrm>
            <a:off x="237000" y="80628"/>
            <a:ext cx="9432000" cy="360000"/>
          </a:xfrm>
          <a:prstGeom prst="rect">
            <a:avLst/>
          </a:prstGeom>
        </p:spPr>
        <p:txBody>
          <a:bodyPr vert="horz" lIns="108000" tIns="36000" rIns="108000" bIns="36000" rtlCol="0" anchor="ctr" anchorCtr="0">
            <a:noAutofit/>
          </a:bodyPr>
          <a:lstStyle/>
          <a:p>
            <a:r>
              <a:rPr lang="ja-JP" altLang="en-US" dirty="0"/>
              <a:t>マスター タイトルの書式設定</a:t>
            </a:r>
            <a:endParaRPr lang="en-US" dirty="0"/>
          </a:p>
        </p:txBody>
      </p:sp>
      <p:sp>
        <p:nvSpPr>
          <p:cNvPr id="337" name="Text Placeholder 2">
            <a:extLst>
              <a:ext uri="{FF2B5EF4-FFF2-40B4-BE49-F238E27FC236}">
                <a16:creationId xmlns:a16="http://schemas.microsoft.com/office/drawing/2014/main" id="{A3A63E08-AB78-489B-80DD-02C8B545B61C}"/>
              </a:ext>
            </a:extLst>
          </p:cNvPr>
          <p:cNvSpPr>
            <a:spLocks noGrp="1"/>
          </p:cNvSpPr>
          <p:nvPr userDrawn="1">
            <p:ph type="body" idx="1"/>
          </p:nvPr>
        </p:nvSpPr>
        <p:spPr bwMode="gray">
          <a:xfrm>
            <a:off x="237000" y="526459"/>
            <a:ext cx="9432000" cy="576000"/>
          </a:xfrm>
          <a:prstGeom prst="rect">
            <a:avLst/>
          </a:prstGeom>
        </p:spPr>
        <p:txBody>
          <a:bodyPr vert="horz" lIns="108000" tIns="0" rIns="108000" bIns="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sp>
        <p:nvSpPr>
          <p:cNvPr id="3" name="テキスト ボックス 2">
            <a:extLst>
              <a:ext uri="{FF2B5EF4-FFF2-40B4-BE49-F238E27FC236}">
                <a16:creationId xmlns:a16="http://schemas.microsoft.com/office/drawing/2014/main" id="{CE302BD5-C2FD-45C5-B604-D9950CC975B2}"/>
              </a:ext>
            </a:extLst>
          </p:cNvPr>
          <p:cNvSpPr txBox="1"/>
          <p:nvPr userDrawn="1"/>
        </p:nvSpPr>
        <p:spPr>
          <a:xfrm>
            <a:off x="633411" y="6561348"/>
            <a:ext cx="8639178" cy="296652"/>
          </a:xfrm>
          <a:prstGeom prst="rect">
            <a:avLst/>
          </a:prstGeom>
          <a:noFill/>
        </p:spPr>
        <p:txBody>
          <a:bodyPr wrap="square" lIns="72000" tIns="36000" rIns="72000" bIns="36000" rtlCol="0" anchor="ctr" anchorCtr="0">
            <a:noAutofit/>
          </a:bodyPr>
          <a:lstStyle/>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様式２　認知症当事者参画型開発　実践企業　提案書</a:t>
            </a:r>
            <a:endParaRPr kumimoji="1" lang="en-US" altLang="ja-JP" sz="1000" kern="0" dirty="0">
              <a:solidFill>
                <a:schemeClr val="bg1">
                  <a:lumMod val="50000"/>
                </a:schemeClr>
              </a:solidFill>
              <a:latin typeface="+mn-ea"/>
              <a:cs typeface="メイリオ" panose="020B0604030504040204" pitchFamily="50" charset="-128"/>
            </a:endParaRPr>
          </a:p>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（経済産業省「令和５年度ヘルスケア産業基盤高度化推進事業（サステナブルな高齢化社会実現及び当事者参画型開発普及に向けた関連事業）」）</a:t>
            </a:r>
            <a:endParaRPr kumimoji="1" lang="en-US" altLang="ja-JP" sz="1000" kern="0" dirty="0">
              <a:solidFill>
                <a:schemeClr val="bg1">
                  <a:lumMod val="50000"/>
                </a:schemeClr>
              </a:solidFill>
              <a:latin typeface="+mn-ea"/>
              <a:cs typeface="メイリオ" panose="020B0604030504040204" pitchFamily="50" charset="-128"/>
            </a:endParaRPr>
          </a:p>
        </p:txBody>
      </p:sp>
    </p:spTree>
    <p:extLst>
      <p:ext uri="{BB962C8B-B14F-4D97-AF65-F5344CB8AC3E}">
        <p14:creationId xmlns:p14="http://schemas.microsoft.com/office/powerpoint/2010/main" val="1123442470"/>
      </p:ext>
    </p:extLst>
  </p:cSld>
  <p:clrMap bg1="lt1" tx1="dk1" bg2="lt2" tx2="dk2" accent1="accent1" accent2="accent2" accent3="accent3" accent4="accent4" accent5="accent5" accent6="accent6" hlink="hlink" folHlink="folHlink"/>
  <p:sldLayoutIdLst>
    <p:sldLayoutId id="2147483669" r:id="rId1"/>
    <p:sldLayoutId id="2147483666" r:id="rId2"/>
    <p:sldLayoutId id="2147483667" r:id="rId3"/>
  </p:sldLayoutIdLst>
  <p:hf sldNum="0" hd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9" userDrawn="1">
          <p15:clr>
            <a:srgbClr val="F26B43"/>
          </p15:clr>
        </p15:guide>
        <p15:guide id="2" pos="3120" userDrawn="1">
          <p15:clr>
            <a:srgbClr val="F26B43"/>
          </p15:clr>
        </p15:guide>
        <p15:guide id="5" orient="horz" pos="640" userDrawn="1">
          <p15:clr>
            <a:srgbClr val="F26B43"/>
          </p15:clr>
        </p15:guide>
        <p15:guide id="6" orient="horz" pos="1003" userDrawn="1">
          <p15:clr>
            <a:srgbClr val="F26B43"/>
          </p15:clr>
        </p15:guide>
        <p15:guide id="7" orient="horz" pos="3974" userDrawn="1">
          <p15:clr>
            <a:srgbClr val="F26B43"/>
          </p15:clr>
        </p15:guide>
        <p15:guide id="9" pos="217" userDrawn="1">
          <p15:clr>
            <a:srgbClr val="F26B43"/>
          </p15:clr>
        </p15:guide>
        <p15:guide id="10" pos="6023" userDrawn="1">
          <p15:clr>
            <a:srgbClr val="F26B43"/>
          </p15:clr>
        </p15:guide>
        <p15:guide id="11" orient="horz" pos="3929" userDrawn="1">
          <p15:clr>
            <a:srgbClr val="F26B43"/>
          </p15:clr>
        </p15:guide>
        <p15:guide id="14" pos="6091" userDrawn="1">
          <p15:clr>
            <a:srgbClr val="F26B43"/>
          </p15:clr>
        </p15:guide>
        <p15:guide id="15" pos="149" userDrawn="1">
          <p15:clr>
            <a:srgbClr val="F26B43"/>
          </p15:clr>
        </p15:guide>
        <p15:guide id="16"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１．基本情報</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4178747875"/>
              </p:ext>
            </p:extLst>
          </p:nvPr>
        </p:nvGraphicFramePr>
        <p:xfrm>
          <a:off x="164468" y="640945"/>
          <a:ext cx="9630022" cy="5832765"/>
        </p:xfrm>
        <a:graphic>
          <a:graphicData uri="http://schemas.openxmlformats.org/drawingml/2006/table">
            <a:tbl>
              <a:tblPr firstRow="1" bandRow="1">
                <a:tableStyleId>{2D5ABB26-0587-4C30-8999-92F81FD0307C}</a:tableStyleId>
              </a:tblPr>
              <a:tblGrid>
                <a:gridCol w="2988332">
                  <a:extLst>
                    <a:ext uri="{9D8B030D-6E8A-4147-A177-3AD203B41FA5}">
                      <a16:colId xmlns:a16="http://schemas.microsoft.com/office/drawing/2014/main" val="3739059111"/>
                    </a:ext>
                  </a:extLst>
                </a:gridCol>
                <a:gridCol w="6641690">
                  <a:extLst>
                    <a:ext uri="{9D8B030D-6E8A-4147-A177-3AD203B41FA5}">
                      <a16:colId xmlns:a16="http://schemas.microsoft.com/office/drawing/2014/main" val="1706371539"/>
                    </a:ext>
                  </a:extLst>
                </a:gridCol>
              </a:tblGrid>
              <a:tr h="388957">
                <a:tc>
                  <a:txBody>
                    <a:bodyPr/>
                    <a:lstStyle/>
                    <a:p>
                      <a:r>
                        <a:rPr kumimoji="1" lang="ja-JP" altLang="en-US" sz="14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388957">
                <a:tc>
                  <a:txBody>
                    <a:bodyPr/>
                    <a:lstStyle/>
                    <a:p>
                      <a:r>
                        <a:rPr kumimoji="1" lang="ja-JP" altLang="en-US" sz="14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7021531"/>
                  </a:ext>
                </a:extLst>
              </a:tr>
              <a:tr h="543459">
                <a:tc>
                  <a:txBody>
                    <a:bodyPr/>
                    <a:lstStyle/>
                    <a:p>
                      <a:r>
                        <a:rPr kumimoji="1" lang="ja-JP" altLang="en-US" sz="1400" dirty="0"/>
                        <a:t>分野</a:t>
                      </a:r>
                      <a:endParaRPr kumimoji="1"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t>1.</a:t>
                      </a:r>
                      <a:r>
                        <a:rPr kumimoji="1" lang="ja-JP" altLang="en-US" sz="1400" dirty="0"/>
                        <a:t>買い物、</a:t>
                      </a:r>
                      <a:r>
                        <a:rPr kumimoji="1" lang="en-US" altLang="ja-JP" sz="1400" dirty="0"/>
                        <a:t>2.</a:t>
                      </a:r>
                      <a:r>
                        <a:rPr kumimoji="1" lang="ja-JP" altLang="en-US" sz="1400" dirty="0"/>
                        <a:t>移動・交通、</a:t>
                      </a:r>
                      <a:r>
                        <a:rPr kumimoji="1" lang="en-US" altLang="ja-JP" sz="1400" dirty="0"/>
                        <a:t>3.</a:t>
                      </a:r>
                      <a:r>
                        <a:rPr kumimoji="1" lang="ja-JP" altLang="en-US" sz="1400" dirty="0"/>
                        <a:t>金融・財産管理、</a:t>
                      </a:r>
                      <a:r>
                        <a:rPr kumimoji="1" lang="en-US" altLang="ja-JP" sz="1400" dirty="0"/>
                        <a:t>4.</a:t>
                      </a:r>
                      <a:r>
                        <a:rPr kumimoji="1" lang="ja-JP" altLang="en-US" sz="1400" dirty="0"/>
                        <a:t>労働（就労・社会参画）、</a:t>
                      </a:r>
                      <a:endParaRPr kumimoji="1" lang="en-US" altLang="ja-JP" sz="1400" dirty="0"/>
                    </a:p>
                    <a:p>
                      <a:r>
                        <a:rPr kumimoji="1" lang="en-US" altLang="ja-JP" sz="1400" dirty="0"/>
                        <a:t>5.</a:t>
                      </a:r>
                      <a:r>
                        <a:rPr kumimoji="1" lang="ja-JP" altLang="en-US" sz="1400" dirty="0"/>
                        <a:t>更衣・身だしなみ、</a:t>
                      </a:r>
                      <a:r>
                        <a:rPr kumimoji="1" lang="en-US" altLang="ja-JP" sz="1400" dirty="0"/>
                        <a:t>6.</a:t>
                      </a:r>
                      <a:r>
                        <a:rPr kumimoji="1" lang="ja-JP" altLang="en-US" sz="1400" dirty="0"/>
                        <a:t>調理・食事、</a:t>
                      </a:r>
                      <a:r>
                        <a:rPr kumimoji="1" lang="en-US" altLang="ja-JP" sz="1400" dirty="0"/>
                        <a:t>7.</a:t>
                      </a:r>
                      <a:r>
                        <a:rPr kumimoji="1" lang="ja-JP" altLang="en-US" sz="1400" dirty="0"/>
                        <a:t>掃除・洗濯、</a:t>
                      </a:r>
                      <a:r>
                        <a:rPr kumimoji="1" lang="en-US" altLang="ja-JP" sz="1400" dirty="0"/>
                        <a:t>8.</a:t>
                      </a:r>
                      <a:r>
                        <a:rPr kumimoji="1" lang="ja-JP" altLang="en-US" sz="1400" dirty="0"/>
                        <a:t>入浴・排泄、</a:t>
                      </a:r>
                      <a:r>
                        <a:rPr kumimoji="1" lang="en-US" altLang="ja-JP" sz="1400" dirty="0"/>
                        <a:t>9.</a:t>
                      </a:r>
                      <a:r>
                        <a:rPr kumimoji="1" lang="ja-JP" altLang="en-US" sz="1400" dirty="0"/>
                        <a:t>交流、</a:t>
                      </a:r>
                      <a:r>
                        <a:rPr kumimoji="1" lang="en-US" altLang="ja-JP" sz="1400" dirty="0"/>
                        <a:t>10.</a:t>
                      </a:r>
                      <a:r>
                        <a:rPr kumimoji="1" lang="ja-JP" altLang="en-US" sz="1400" dirty="0"/>
                        <a:t>趣味、</a:t>
                      </a:r>
                      <a:endParaRPr kumimoji="1" lang="en-US" altLang="ja-JP" sz="1400" dirty="0"/>
                    </a:p>
                    <a:p>
                      <a:r>
                        <a:rPr kumimoji="1" lang="en-US" altLang="ja-JP" sz="1400" dirty="0"/>
                        <a:t>11.</a:t>
                      </a:r>
                      <a:r>
                        <a:rPr kumimoji="1" lang="ja-JP" altLang="en-US" sz="1400"/>
                        <a:t>学び、</a:t>
                      </a:r>
                      <a:r>
                        <a:rPr kumimoji="1" lang="en-US" altLang="ja-JP" sz="1400"/>
                        <a:t>12</a:t>
                      </a:r>
                      <a:r>
                        <a:rPr kumimoji="1" lang="en-US" altLang="ja-JP" sz="1400" dirty="0"/>
                        <a:t>.</a:t>
                      </a:r>
                      <a:r>
                        <a:rPr kumimoji="1" lang="ja-JP" altLang="en-US" sz="1400" dirty="0"/>
                        <a:t>通院・通所、</a:t>
                      </a:r>
                      <a:r>
                        <a:rPr kumimoji="1" lang="en-US" altLang="ja-JP" sz="1400" dirty="0"/>
                        <a:t>13.</a:t>
                      </a:r>
                      <a:r>
                        <a:rPr kumimoji="1" lang="ja-JP" altLang="en-US" sz="1400" dirty="0"/>
                        <a:t>服薬、</a:t>
                      </a:r>
                      <a:r>
                        <a:rPr kumimoji="1" lang="en-US" altLang="ja-JP" sz="1400" dirty="0"/>
                        <a:t>14.</a:t>
                      </a:r>
                      <a:r>
                        <a:rPr kumimoji="1" lang="ja-JP" altLang="en-US" sz="1400" dirty="0"/>
                        <a:t>その他（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25250"/>
                  </a:ext>
                </a:extLst>
              </a:tr>
              <a:tr h="543459">
                <a:tc>
                  <a:txBody>
                    <a:bodyPr/>
                    <a:lstStyle/>
                    <a:p>
                      <a:r>
                        <a:rPr kumimoji="1" lang="ja-JP" altLang="en-US" sz="1400" dirty="0"/>
                        <a:t>開発・展開状況</a:t>
                      </a:r>
                      <a:endParaRPr kumimoji="1"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t>1.</a:t>
                      </a:r>
                      <a:r>
                        <a:rPr kumimoji="1" lang="ja-JP" altLang="en-US" sz="1400" dirty="0"/>
                        <a:t>アイデア探究、</a:t>
                      </a:r>
                      <a:r>
                        <a:rPr kumimoji="1" lang="en-US" altLang="ja-JP" sz="1400" dirty="0"/>
                        <a:t>2.</a:t>
                      </a:r>
                      <a:r>
                        <a:rPr kumimoji="1" lang="ja-JP" altLang="en-US" sz="1400" dirty="0"/>
                        <a:t>アイデアスクリーニング、</a:t>
                      </a:r>
                      <a:r>
                        <a:rPr kumimoji="1" lang="en-US" altLang="ja-JP" sz="1400" dirty="0"/>
                        <a:t>3.</a:t>
                      </a:r>
                      <a:r>
                        <a:rPr kumimoji="1" lang="ja-JP" altLang="en-US" sz="1400" dirty="0"/>
                        <a:t>製品コンセプト開発、</a:t>
                      </a:r>
                      <a:r>
                        <a:rPr kumimoji="1" lang="en-US" altLang="ja-JP" sz="1400" dirty="0"/>
                        <a:t>4.</a:t>
                      </a:r>
                      <a:r>
                        <a:rPr kumimoji="1" lang="ja-JP" altLang="en-US" sz="1400" dirty="0"/>
                        <a:t>事業性分析、</a:t>
                      </a:r>
                      <a:endParaRPr kumimoji="1" lang="en-US" altLang="ja-JP" sz="1400" dirty="0"/>
                    </a:p>
                    <a:p>
                      <a:r>
                        <a:rPr kumimoji="1" lang="en-US" altLang="ja-JP" sz="1400" dirty="0"/>
                        <a:t>5.</a:t>
                      </a:r>
                      <a:r>
                        <a:rPr kumimoji="1" lang="ja-JP" altLang="en-US" sz="1400" dirty="0"/>
                        <a:t>プロトタイプ作成、</a:t>
                      </a:r>
                      <a:r>
                        <a:rPr kumimoji="1" lang="en-US" altLang="ja-JP" sz="1400" dirty="0"/>
                        <a:t>6.</a:t>
                      </a:r>
                      <a:r>
                        <a:rPr kumimoji="1" lang="ja-JP" altLang="en-US" sz="1400" dirty="0"/>
                        <a:t>ユーザーテストマーケティング、</a:t>
                      </a:r>
                      <a:r>
                        <a:rPr kumimoji="1" lang="en-US" altLang="ja-JP" sz="1400" dirty="0"/>
                        <a:t>7.</a:t>
                      </a:r>
                      <a:r>
                        <a:rPr kumimoji="1" lang="ja-JP" altLang="en-US" sz="1400" dirty="0"/>
                        <a:t>市場導入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143276"/>
                  </a:ext>
                </a:extLst>
              </a:tr>
              <a:tr h="828000">
                <a:tc>
                  <a:txBody>
                    <a:bodyPr/>
                    <a:lstStyle/>
                    <a:p>
                      <a:r>
                        <a:rPr kumimoji="1" lang="ja-JP" altLang="en-US" sz="14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281698"/>
                  </a:ext>
                </a:extLst>
              </a:tr>
              <a:tr h="828000">
                <a:tc>
                  <a:txBody>
                    <a:bodyPr/>
                    <a:lstStyle/>
                    <a:p>
                      <a:r>
                        <a:rPr kumimoji="1" lang="ja-JP" altLang="en-US" sz="1400" dirty="0"/>
                        <a:t>当事者に参画していただく目的・狙い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611442"/>
                  </a:ext>
                </a:extLst>
              </a:tr>
              <a:tr h="828000">
                <a:tc>
                  <a:txBody>
                    <a:bodyPr/>
                    <a:lstStyle/>
                    <a:p>
                      <a:r>
                        <a:rPr kumimoji="1" lang="ja-JP" altLang="en-US" sz="14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267096"/>
                  </a:ext>
                </a:extLst>
              </a:tr>
              <a:tr h="517078">
                <a:tc>
                  <a:txBody>
                    <a:bodyPr/>
                    <a:lstStyle/>
                    <a:p>
                      <a:r>
                        <a:rPr kumimoji="1" lang="ja-JP" altLang="en-US" sz="1400" dirty="0"/>
                        <a:t>参画していただきたい</a:t>
                      </a:r>
                      <a:endParaRPr kumimoji="1" lang="en-US" altLang="ja-JP" sz="1400" dirty="0"/>
                    </a:p>
                    <a:p>
                      <a:r>
                        <a:rPr kumimoji="1" lang="ja-JP" altLang="en-US" sz="1400" dirty="0"/>
                        <a:t>認知症当事者像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617249"/>
                  </a:ext>
                </a:extLst>
              </a:tr>
              <a:tr h="388800">
                <a:tc>
                  <a:txBody>
                    <a:bodyPr/>
                    <a:lstStyle/>
                    <a:p>
                      <a:r>
                        <a:rPr kumimoji="1" lang="ja-JP" altLang="en-US" sz="14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t>1.</a:t>
                      </a:r>
                      <a:r>
                        <a:rPr kumimoji="1" lang="ja-JP" altLang="en-US" sz="1400" dirty="0"/>
                        <a:t>インタビュー、</a:t>
                      </a:r>
                      <a:r>
                        <a:rPr kumimoji="1" lang="en-US" altLang="ja-JP" sz="1400" dirty="0"/>
                        <a:t>2.</a:t>
                      </a:r>
                      <a:r>
                        <a:rPr kumimoji="1" lang="ja-JP" altLang="en-US" sz="1400" dirty="0"/>
                        <a:t>ワークショップ、</a:t>
                      </a:r>
                      <a:r>
                        <a:rPr kumimoji="1" lang="en-US" altLang="ja-JP" sz="1400" dirty="0"/>
                        <a:t>3.</a:t>
                      </a:r>
                      <a:r>
                        <a:rPr kumimoji="1" lang="ja-JP" altLang="en-US" sz="1400" dirty="0"/>
                        <a:t>プロトタイプ検証、</a:t>
                      </a:r>
                      <a:r>
                        <a:rPr kumimoji="1" lang="en-US" altLang="ja-JP" sz="1400" dirty="0"/>
                        <a:t>4.</a:t>
                      </a:r>
                      <a:r>
                        <a:rPr kumimoji="1" lang="ja-JP" altLang="en-US" sz="1400" dirty="0"/>
                        <a:t>その他（　　　　　　）</a:t>
                      </a:r>
                      <a:endParaRPr kumimoji="1"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845797"/>
                  </a:ext>
                </a:extLst>
              </a:tr>
              <a:tr h="388912">
                <a:tc>
                  <a:txBody>
                    <a:bodyPr/>
                    <a:lstStyle/>
                    <a:p>
                      <a:r>
                        <a:rPr kumimoji="1" lang="ja-JP" altLang="en-US" sz="14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2550857"/>
                  </a:ext>
                </a:extLst>
              </a:tr>
            </a:tbl>
          </a:graphicData>
        </a:graphic>
      </p:graphicFrame>
      <p:sp>
        <p:nvSpPr>
          <p:cNvPr id="6" name="正方形/長方形 5">
            <a:extLst>
              <a:ext uri="{FF2B5EF4-FFF2-40B4-BE49-F238E27FC236}">
                <a16:creationId xmlns:a16="http://schemas.microsoft.com/office/drawing/2014/main" id="{F9D952DB-5D96-4559-88A3-EFF9E6E5B7E7}"/>
              </a:ext>
            </a:extLst>
          </p:cNvPr>
          <p:cNvSpPr/>
          <p:nvPr/>
        </p:nvSpPr>
        <p:spPr>
          <a:xfrm>
            <a:off x="3368824" y="2744924"/>
            <a:ext cx="6192688" cy="72008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dirty="0">
                <a:solidFill>
                  <a:schemeClr val="tx1"/>
                </a:solidFill>
                <a:effectLst/>
                <a:latin typeface="Meiryo UI" panose="020B0604030504040204" pitchFamily="50" charset="-128"/>
                <a:ea typeface="Meiryo UI" panose="020B0604030504040204" pitchFamily="50" charset="-128"/>
                <a:cs typeface="+mn-cs"/>
              </a:rPr>
              <a:t>認知症の人の生活課題の解決に資する、もしくは、認知症の人の「やりたいこと」の実現に資する、どのような製品・サービスなのか、</a:t>
            </a:r>
            <a:r>
              <a:rPr kumimoji="1" lang="ja-JP" altLang="ja-JP" sz="1400" dirty="0">
                <a:solidFill>
                  <a:schemeClr val="tx1"/>
                </a:solidFill>
                <a:effectLst/>
                <a:latin typeface="Meiryo UI" panose="020B0604030504040204" pitchFamily="50" charset="-128"/>
                <a:ea typeface="Meiryo UI" panose="020B0604030504040204" pitchFamily="50" charset="-128"/>
                <a:cs typeface="+mn-cs"/>
              </a:rPr>
              <a:t>現在の開発・展開状況を簡潔に記入してください。</a:t>
            </a:r>
            <a:endParaRPr lang="ja-JP" altLang="ja-JP" sz="1400" dirty="0">
              <a:solidFill>
                <a:schemeClr val="tx1"/>
              </a:solidFill>
              <a:effectLst/>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2F4B5DF0-0C97-4A78-B697-079A8B73692C}"/>
              </a:ext>
            </a:extLst>
          </p:cNvPr>
          <p:cNvSpPr/>
          <p:nvPr/>
        </p:nvSpPr>
        <p:spPr>
          <a:xfrm>
            <a:off x="3368824" y="5216641"/>
            <a:ext cx="6192688" cy="43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400" dirty="0">
                <a:solidFill>
                  <a:schemeClr val="tx1"/>
                </a:solidFill>
                <a:effectLst/>
                <a:latin typeface="Meiryo UI" panose="020B0604030504040204" pitchFamily="50" charset="-128"/>
                <a:ea typeface="Meiryo UI" panose="020B0604030504040204" pitchFamily="50" charset="-128"/>
              </a:rPr>
              <a:t>参画いただきたい認知症当事者像を記入してください。マッチングの参考にします。</a:t>
            </a:r>
            <a:br>
              <a:rPr lang="en-US" altLang="ja-JP" sz="1400" dirty="0">
                <a:solidFill>
                  <a:schemeClr val="tx1"/>
                </a:solidFill>
                <a:effectLst/>
                <a:latin typeface="Meiryo UI" panose="020B0604030504040204" pitchFamily="50" charset="-128"/>
                <a:ea typeface="Meiryo UI" panose="020B0604030504040204" pitchFamily="50" charset="-128"/>
              </a:rPr>
            </a:br>
            <a:r>
              <a:rPr lang="ja-JP" altLang="en-US" sz="1400" dirty="0">
                <a:solidFill>
                  <a:schemeClr val="tx1"/>
                </a:solidFill>
                <a:effectLst/>
                <a:latin typeface="Meiryo UI" panose="020B0604030504040204" pitchFamily="50" charset="-128"/>
                <a:ea typeface="Meiryo UI" panose="020B0604030504040204" pitchFamily="50" charset="-128"/>
              </a:rPr>
              <a:t>（認知症の程度、生活の自立度、住まいの状況等）</a:t>
            </a:r>
            <a:endParaRPr lang="en-US" altLang="ja-JP" sz="1400" dirty="0">
              <a:solidFill>
                <a:schemeClr val="tx1"/>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2101300-3035-4D38-BE78-33BACAB49A5E}"/>
              </a:ext>
            </a:extLst>
          </p:cNvPr>
          <p:cNvSpPr/>
          <p:nvPr/>
        </p:nvSpPr>
        <p:spPr>
          <a:xfrm>
            <a:off x="3368824" y="6123462"/>
            <a:ext cx="6192688" cy="314244"/>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400" dirty="0">
                <a:solidFill>
                  <a:schemeClr val="tx1"/>
                </a:solidFill>
                <a:latin typeface="Meiryo UI" panose="020B0604030504040204" pitchFamily="50" charset="-128"/>
                <a:ea typeface="Meiryo UI" panose="020B0604030504040204" pitchFamily="50" charset="-128"/>
              </a:rPr>
              <a:t>ヒアリングや実証等</a:t>
            </a:r>
            <a:r>
              <a:rPr lang="ja-JP" altLang="en-US" sz="1400" dirty="0">
                <a:solidFill>
                  <a:schemeClr val="tx1"/>
                </a:solidFill>
                <a:effectLst/>
                <a:latin typeface="Meiryo UI" panose="020B0604030504040204" pitchFamily="50" charset="-128"/>
                <a:ea typeface="Meiryo UI" panose="020B0604030504040204" pitchFamily="50" charset="-128"/>
              </a:rPr>
              <a:t>を行う希望エリアを記入してください。マッチングの参考にします。</a:t>
            </a:r>
            <a:endParaRPr lang="ja-JP" altLang="ja-JP" sz="1400" dirty="0">
              <a:solidFill>
                <a:schemeClr val="tx1"/>
              </a:solidFill>
              <a:effectLst/>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FA5C6D2-6187-4DBD-BEDF-9E605E5EC80F}"/>
              </a:ext>
            </a:extLst>
          </p:cNvPr>
          <p:cNvSpPr txBox="1"/>
          <p:nvPr/>
        </p:nvSpPr>
        <p:spPr>
          <a:xfrm>
            <a:off x="4142386" y="326701"/>
            <a:ext cx="5652104" cy="298864"/>
          </a:xfrm>
          <a:prstGeom prst="rect">
            <a:avLst/>
          </a:prstGeom>
          <a:noFill/>
        </p:spPr>
        <p:txBody>
          <a:bodyPr wrap="square" lIns="72000" tIns="36000" rIns="72000" bIns="36000" rtlCol="0" anchor="ctr" anchorCtr="0">
            <a:noAutofit/>
          </a:bodyPr>
          <a:lstStyle/>
          <a:p>
            <a:pPr marL="0" marR="0" indent="0" algn="r" defTabSz="914400" eaLnBrk="1" fontAlgn="auto" latinLnBrk="0" hangingPunct="1">
              <a:spcBef>
                <a:spcPts val="0"/>
              </a:spcBef>
              <a:buClrTx/>
              <a:buSzTx/>
              <a:buFontTx/>
              <a:buNone/>
              <a:tabLst/>
            </a:pPr>
            <a:r>
              <a:rPr kumimoji="1" lang="en-US" altLang="ja-JP" sz="1200" kern="0" dirty="0">
                <a:solidFill>
                  <a:schemeClr val="accent1"/>
                </a:solidFill>
                <a:latin typeface="+mn-ea"/>
                <a:cs typeface="メイリオ" panose="020B0604030504040204" pitchFamily="50" charset="-128"/>
              </a:rPr>
              <a:t>※</a:t>
            </a:r>
            <a:r>
              <a:rPr kumimoji="1" lang="ja-JP" altLang="en-US" sz="1200" kern="0" dirty="0">
                <a:solidFill>
                  <a:schemeClr val="accent1"/>
                </a:solidFill>
                <a:latin typeface="+mn-ea"/>
                <a:cs typeface="メイリオ" panose="020B0604030504040204" pitchFamily="50" charset="-128"/>
              </a:rPr>
              <a:t>黄色のテキストボックスは削除のうえご提出ください</a:t>
            </a:r>
          </a:p>
        </p:txBody>
      </p:sp>
      <p:sp>
        <p:nvSpPr>
          <p:cNvPr id="11" name="正方形/長方形 10">
            <a:extLst>
              <a:ext uri="{FF2B5EF4-FFF2-40B4-BE49-F238E27FC236}">
                <a16:creationId xmlns:a16="http://schemas.microsoft.com/office/drawing/2014/main" id="{26D0817A-9A45-4A95-B85B-370E7AB5896D}"/>
              </a:ext>
            </a:extLst>
          </p:cNvPr>
          <p:cNvSpPr/>
          <p:nvPr/>
        </p:nvSpPr>
        <p:spPr>
          <a:xfrm>
            <a:off x="3368824" y="4401108"/>
            <a:ext cx="6192688" cy="72008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dirty="0">
                <a:solidFill>
                  <a:schemeClr val="tx1"/>
                </a:solidFill>
                <a:effectLst/>
                <a:latin typeface="Meiryo UI" panose="020B0604030504040204" pitchFamily="50" charset="-128"/>
                <a:ea typeface="Meiryo UI" panose="020B0604030504040204" pitchFamily="50" charset="-128"/>
                <a:cs typeface="+mn-cs"/>
              </a:rPr>
              <a:t>現在の製品・サービス開発状況において、認知症当事者の参画の有無、参画している場合は何を実施しているかを記入してください。</a:t>
            </a:r>
            <a:endParaRPr lang="ja-JP" altLang="ja-JP" sz="1400" dirty="0">
              <a:solidFill>
                <a:schemeClr val="tx1"/>
              </a:solidFill>
              <a:effectLst/>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7F0B6862-5815-49C7-A1D9-50BFE8E818AA}"/>
              </a:ext>
            </a:extLst>
          </p:cNvPr>
          <p:cNvSpPr/>
          <p:nvPr/>
        </p:nvSpPr>
        <p:spPr>
          <a:xfrm>
            <a:off x="9906000" y="1556792"/>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2" name="吹き出し: 四角形 11">
            <a:extLst>
              <a:ext uri="{FF2B5EF4-FFF2-40B4-BE49-F238E27FC236}">
                <a16:creationId xmlns:a16="http://schemas.microsoft.com/office/drawing/2014/main" id="{6247B8A4-59C7-4886-AD02-AFA2515B1CEB}"/>
              </a:ext>
            </a:extLst>
          </p:cNvPr>
          <p:cNvSpPr/>
          <p:nvPr/>
        </p:nvSpPr>
        <p:spPr>
          <a:xfrm>
            <a:off x="9913700" y="2132856"/>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3" name="吹き出し: 四角形 12">
            <a:extLst>
              <a:ext uri="{FF2B5EF4-FFF2-40B4-BE49-F238E27FC236}">
                <a16:creationId xmlns:a16="http://schemas.microsoft.com/office/drawing/2014/main" id="{64F0E739-1B2E-4F3E-B038-7F47C51D3A00}"/>
              </a:ext>
            </a:extLst>
          </p:cNvPr>
          <p:cNvSpPr/>
          <p:nvPr/>
        </p:nvSpPr>
        <p:spPr>
          <a:xfrm>
            <a:off x="9906000" y="5582053"/>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4" name="正方形/長方形 13">
            <a:extLst>
              <a:ext uri="{FF2B5EF4-FFF2-40B4-BE49-F238E27FC236}">
                <a16:creationId xmlns:a16="http://schemas.microsoft.com/office/drawing/2014/main" id="{378572CE-BFE5-4907-A68F-D6A0A79CBACF}"/>
              </a:ext>
            </a:extLst>
          </p:cNvPr>
          <p:cNvSpPr/>
          <p:nvPr/>
        </p:nvSpPr>
        <p:spPr>
          <a:xfrm>
            <a:off x="3368824" y="3560457"/>
            <a:ext cx="6192688" cy="72008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dirty="0">
                <a:solidFill>
                  <a:schemeClr val="tx1"/>
                </a:solidFill>
                <a:latin typeface="Meiryo UI" panose="020B0604030504040204" pitchFamily="50" charset="-128"/>
                <a:ea typeface="Meiryo UI" panose="020B0604030504040204" pitchFamily="50" charset="-128"/>
              </a:rPr>
              <a:t>製品・サービスの開発・展開において、認知症当事者に参画いただく目的や狙いについて記入してください。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（企画中の製品コンセプトについて意見をもらうため、等）</a:t>
            </a:r>
            <a:endParaRPr lang="ja-JP" altLang="ja-JP" sz="1400" dirty="0">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981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4618E-A4E2-421B-B48D-1FC545E3BA50}"/>
              </a:ext>
            </a:extLst>
          </p:cNvPr>
          <p:cNvSpPr>
            <a:spLocks noGrp="1"/>
          </p:cNvSpPr>
          <p:nvPr>
            <p:ph type="title"/>
          </p:nvPr>
        </p:nvSpPr>
        <p:spPr/>
        <p:txBody>
          <a:bodyPr/>
          <a:lstStyle/>
          <a:p>
            <a:r>
              <a:rPr kumimoji="1" lang="ja-JP" altLang="en-US" dirty="0"/>
              <a:t>２．製品・サービスの提案内容</a:t>
            </a:r>
          </a:p>
        </p:txBody>
      </p:sp>
      <p:sp>
        <p:nvSpPr>
          <p:cNvPr id="3" name="正方形/長方形 2">
            <a:extLst>
              <a:ext uri="{FF2B5EF4-FFF2-40B4-BE49-F238E27FC236}">
                <a16:creationId xmlns:a16="http://schemas.microsoft.com/office/drawing/2014/main" id="{D70643CB-B845-49FB-9A7F-826C7EF61D9E}"/>
              </a:ext>
            </a:extLst>
          </p:cNvPr>
          <p:cNvSpPr/>
          <p:nvPr/>
        </p:nvSpPr>
        <p:spPr>
          <a:xfrm>
            <a:off x="560512" y="1481580"/>
            <a:ext cx="8784976" cy="3852428"/>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どのような認知症当事者の、どのようなシーンにおける困りごとを解決する製品・サービスなのかがわかるように、図、写真、イラスト等を用いてパワーポイント１ページにまとめて作成してください。</a:t>
            </a:r>
            <a:endParaRPr kumimoji="1" lang="en-US" altLang="ja-JP" sz="1600" dirty="0">
              <a:solidFill>
                <a:schemeClr val="tx1"/>
              </a:solidFill>
              <a:effectLst/>
              <a:latin typeface="Meiryo UI" panose="020B0604030504040204" pitchFamily="50" charset="-128"/>
              <a:ea typeface="Meiryo UI" panose="020B0604030504040204" pitchFamily="50" charset="-128"/>
              <a:cs typeface="+mn-cs"/>
            </a:endParaRPr>
          </a:p>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製品・サービスが複数にわたる場合など、１ページにまとめきれない場合は２ページ以上になってもかまいません。</a:t>
            </a:r>
          </a:p>
        </p:txBody>
      </p:sp>
    </p:spTree>
    <p:extLst>
      <p:ext uri="{BB962C8B-B14F-4D97-AF65-F5344CB8AC3E}">
        <p14:creationId xmlns:p14="http://schemas.microsoft.com/office/powerpoint/2010/main" val="411352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基本情報（記入例）</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1365311510"/>
              </p:ext>
            </p:extLst>
          </p:nvPr>
        </p:nvGraphicFramePr>
        <p:xfrm>
          <a:off x="164468" y="640945"/>
          <a:ext cx="9630022" cy="5761584"/>
        </p:xfrm>
        <a:graphic>
          <a:graphicData uri="http://schemas.openxmlformats.org/drawingml/2006/table">
            <a:tbl>
              <a:tblPr firstRow="1" bandRow="1">
                <a:tableStyleId>{2D5ABB26-0587-4C30-8999-92F81FD0307C}</a:tableStyleId>
              </a:tblPr>
              <a:tblGrid>
                <a:gridCol w="2988332">
                  <a:extLst>
                    <a:ext uri="{9D8B030D-6E8A-4147-A177-3AD203B41FA5}">
                      <a16:colId xmlns:a16="http://schemas.microsoft.com/office/drawing/2014/main" val="3739059111"/>
                    </a:ext>
                  </a:extLst>
                </a:gridCol>
                <a:gridCol w="6641690">
                  <a:extLst>
                    <a:ext uri="{9D8B030D-6E8A-4147-A177-3AD203B41FA5}">
                      <a16:colId xmlns:a16="http://schemas.microsoft.com/office/drawing/2014/main" val="1706371539"/>
                    </a:ext>
                  </a:extLst>
                </a:gridCol>
              </a:tblGrid>
              <a:tr h="388957">
                <a:tc>
                  <a:txBody>
                    <a:bodyPr/>
                    <a:lstStyle/>
                    <a:p>
                      <a:r>
                        <a:rPr kumimoji="1" lang="ja-JP" altLang="en-US" sz="14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株式会社ソウケンデンキ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388957">
                <a:tc>
                  <a:txBody>
                    <a:bodyPr/>
                    <a:lstStyle/>
                    <a:p>
                      <a:r>
                        <a:rPr kumimoji="1" lang="ja-JP" altLang="en-US" sz="14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家事忘れ防止機能付き家電（仮）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7021531"/>
                  </a:ext>
                </a:extLst>
              </a:tr>
              <a:tr h="543459">
                <a:tc>
                  <a:txBody>
                    <a:bodyPr/>
                    <a:lstStyle/>
                    <a:p>
                      <a:r>
                        <a:rPr kumimoji="1" lang="ja-JP" altLang="en-US" sz="1400" dirty="0"/>
                        <a:t>分野</a:t>
                      </a:r>
                      <a:endParaRPr kumimoji="1"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solidFill>
                            <a:srgbClr val="FF0000"/>
                          </a:solidFill>
                        </a:rPr>
                        <a:t>6.</a:t>
                      </a:r>
                      <a:r>
                        <a:rPr kumimoji="1" lang="ja-JP" altLang="en-US" sz="1400" dirty="0">
                          <a:solidFill>
                            <a:srgbClr val="FF0000"/>
                          </a:solidFill>
                        </a:rPr>
                        <a:t>調理・食事、</a:t>
                      </a:r>
                      <a:r>
                        <a:rPr kumimoji="1" lang="en-US" altLang="ja-JP" sz="1400" dirty="0">
                          <a:solidFill>
                            <a:srgbClr val="FF0000"/>
                          </a:solidFill>
                        </a:rPr>
                        <a:t>7.</a:t>
                      </a:r>
                      <a:r>
                        <a:rPr kumimoji="1" lang="ja-JP" altLang="en-US" sz="1400" dirty="0">
                          <a:solidFill>
                            <a:srgbClr val="FF0000"/>
                          </a:solidFill>
                        </a:rPr>
                        <a:t>掃除・洗濯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25250"/>
                  </a:ext>
                </a:extLst>
              </a:tr>
              <a:tr h="543459">
                <a:tc>
                  <a:txBody>
                    <a:bodyPr/>
                    <a:lstStyle/>
                    <a:p>
                      <a:r>
                        <a:rPr kumimoji="1" lang="ja-JP" altLang="en-US" sz="1400" dirty="0"/>
                        <a:t>開発・展開状況</a:t>
                      </a:r>
                      <a:endParaRPr kumimoji="1"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solidFill>
                            <a:srgbClr val="FF0000"/>
                          </a:solidFill>
                        </a:rPr>
                        <a:t>1.</a:t>
                      </a:r>
                      <a:r>
                        <a:rPr kumimoji="1" lang="ja-JP" altLang="en-US" sz="1400" dirty="0">
                          <a:solidFill>
                            <a:srgbClr val="FF0000"/>
                          </a:solidFill>
                        </a:rPr>
                        <a:t>アイデア探究、</a:t>
                      </a:r>
                      <a:r>
                        <a:rPr kumimoji="1" lang="en-US" altLang="ja-JP" sz="1400" dirty="0">
                          <a:solidFill>
                            <a:srgbClr val="FF0000"/>
                          </a:solidFill>
                        </a:rPr>
                        <a:t>5.</a:t>
                      </a:r>
                      <a:r>
                        <a:rPr kumimoji="1" lang="ja-JP" altLang="en-US" sz="1400" dirty="0">
                          <a:solidFill>
                            <a:srgbClr val="FF0000"/>
                          </a:solidFill>
                        </a:rPr>
                        <a:t>プロトタイプ作成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143276"/>
                  </a:ext>
                </a:extLst>
              </a:tr>
              <a:tr h="828000">
                <a:tc>
                  <a:txBody>
                    <a:bodyPr/>
                    <a:lstStyle/>
                    <a:p>
                      <a:r>
                        <a:rPr kumimoji="1" lang="ja-JP" altLang="en-US" sz="14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一人暮らしをしている認知症の人が、家事をしていることを途中で忘れてしまうことを家電からアラートをすることによって家事のし忘れを防ぐことのできる家電製品。現在この機能を搭載した電子レンジについてはプロトタイプ作成が完了しており、洗濯機についてはどのようなアラートをしたらよいかアイデアを検討している段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281698"/>
                  </a:ext>
                </a:extLst>
              </a:tr>
              <a:tr h="828000">
                <a:tc>
                  <a:txBody>
                    <a:bodyPr/>
                    <a:lstStyle/>
                    <a:p>
                      <a:r>
                        <a:rPr kumimoji="1" lang="ja-JP" altLang="en-US" sz="1400" dirty="0"/>
                        <a:t>当事者に参画していただく目的・狙い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家事を行う中で、どのようなアラートであれば家事をすることを思い出しやすいのか、認知症当事者から意見を収集したい。また、プロトタイプを実際に使っていただいて改良点を明らかにしたい。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611442"/>
                  </a:ext>
                </a:extLst>
              </a:tr>
              <a:tr h="828000">
                <a:tc>
                  <a:txBody>
                    <a:bodyPr/>
                    <a:lstStyle/>
                    <a:p>
                      <a:r>
                        <a:rPr kumimoji="1" lang="ja-JP" altLang="en-US" sz="14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電子レンジに関してはアラートの内容に関して一人暮らしをする認知症当事者</a:t>
                      </a:r>
                      <a:r>
                        <a:rPr kumimoji="1" lang="en-US" altLang="ja-JP" sz="1400" dirty="0">
                          <a:solidFill>
                            <a:srgbClr val="FF0000"/>
                          </a:solidFill>
                        </a:rPr>
                        <a:t>5</a:t>
                      </a:r>
                      <a:r>
                        <a:rPr kumimoji="1" lang="ja-JP" altLang="en-US" sz="1400" dirty="0">
                          <a:solidFill>
                            <a:srgbClr val="FF0000"/>
                          </a:solidFill>
                        </a:rPr>
                        <a:t>名にインタビューを行い意見収集をした。洗濯機に関しては実践できていない。</a:t>
                      </a:r>
                      <a:endParaRPr kumimoji="1" lang="en-US" altLang="ja-JP"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267096"/>
                  </a:ext>
                </a:extLst>
              </a:tr>
              <a:tr h="517078">
                <a:tc>
                  <a:txBody>
                    <a:bodyPr/>
                    <a:lstStyle/>
                    <a:p>
                      <a:r>
                        <a:rPr kumimoji="1" lang="ja-JP" altLang="en-US" sz="1400" dirty="0"/>
                        <a:t>参画していただきたい</a:t>
                      </a:r>
                      <a:endParaRPr kumimoji="1" lang="en-US" altLang="ja-JP" sz="1400" dirty="0"/>
                    </a:p>
                    <a:p>
                      <a:r>
                        <a:rPr kumimoji="1" lang="ja-JP" altLang="en-US" sz="1400" dirty="0"/>
                        <a:t>認知症当事者像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一人暮らしの認知症の人、認知症の症状は軽度の想定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617249"/>
                  </a:ext>
                </a:extLst>
              </a:tr>
              <a:tr h="388800">
                <a:tc>
                  <a:txBody>
                    <a:bodyPr/>
                    <a:lstStyle/>
                    <a:p>
                      <a:r>
                        <a:rPr kumimoji="1" lang="ja-JP" altLang="en-US" sz="14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dirty="0">
                          <a:solidFill>
                            <a:srgbClr val="FF0000"/>
                          </a:solidFill>
                        </a:rPr>
                        <a:t>1.</a:t>
                      </a:r>
                      <a:r>
                        <a:rPr kumimoji="1" lang="ja-JP" altLang="en-US" sz="1400" dirty="0">
                          <a:solidFill>
                            <a:srgbClr val="FF0000"/>
                          </a:solidFill>
                        </a:rPr>
                        <a:t>インタビュー、</a:t>
                      </a:r>
                      <a:r>
                        <a:rPr kumimoji="1" lang="en-US" altLang="ja-JP" sz="1400" dirty="0">
                          <a:solidFill>
                            <a:srgbClr val="FF0000"/>
                          </a:solidFill>
                        </a:rPr>
                        <a:t>3.</a:t>
                      </a:r>
                      <a:r>
                        <a:rPr kumimoji="1" lang="ja-JP" altLang="en-US" sz="1400" dirty="0">
                          <a:solidFill>
                            <a:srgbClr val="FF0000"/>
                          </a:solidFill>
                        </a:rPr>
                        <a:t>プロトタイプ検証</a:t>
                      </a:r>
                      <a:endParaRPr kumimoji="1" lang="en-US" altLang="ja-JP"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845797"/>
                  </a:ext>
                </a:extLst>
              </a:tr>
              <a:tr h="388912">
                <a:tc>
                  <a:txBody>
                    <a:bodyPr/>
                    <a:lstStyle/>
                    <a:p>
                      <a:r>
                        <a:rPr kumimoji="1" lang="ja-JP" altLang="en-US" sz="14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solidFill>
                            <a:srgbClr val="FF0000"/>
                          </a:solidFill>
                        </a:rPr>
                        <a:t>東京都内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2550857"/>
                  </a:ext>
                </a:extLst>
              </a:tr>
            </a:tbl>
          </a:graphicData>
        </a:graphic>
      </p:graphicFrame>
    </p:spTree>
    <p:extLst>
      <p:ext uri="{BB962C8B-B14F-4D97-AF65-F5344CB8AC3E}">
        <p14:creationId xmlns:p14="http://schemas.microsoft.com/office/powerpoint/2010/main" val="1410217735"/>
      </p:ext>
    </p:extLst>
  </p:cSld>
  <p:clrMapOvr>
    <a:masterClrMapping/>
  </p:clrMapOvr>
</p:sld>
</file>

<file path=ppt/theme/theme1.xml><?xml version="1.0" encoding="utf-8"?>
<a:theme xmlns:a="http://schemas.openxmlformats.org/drawingml/2006/main" name="2022-提案書">
  <a:themeElements>
    <a:clrScheme name="日本総研カラーパレット2021">
      <a:dk1>
        <a:srgbClr val="2C2C2C"/>
      </a:dk1>
      <a:lt1>
        <a:srgbClr val="FFFFFF"/>
      </a:lt1>
      <a:dk2>
        <a:srgbClr val="0072CE"/>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E"/>
      </a:hlink>
      <a:folHlink>
        <a:srgbClr val="0072CE"/>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72000" tIns="36000" rIns="72000" bIns="3600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chorCtr="0">
        <a:noAutofit/>
      </a:bodyPr>
      <a:lstStyle>
        <a:defPPr marL="0" marR="0" indent="0" algn="l" defTabSz="914400" eaLnBrk="1" fontAlgn="auto" latinLnBrk="0" hangingPunct="1">
          <a:spcBef>
            <a:spcPts val="0"/>
          </a:spcBef>
          <a:buClrTx/>
          <a:buSzTx/>
          <a:buFontTx/>
          <a:buNone/>
          <a:tabLst/>
          <a:defRPr kumimoji="1" sz="1400" kern="0" dirty="0" smtClean="0">
            <a:latin typeface="+mn-ea"/>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3B048BDD1E46E4A8D2C2C15FC7A01A6" ma:contentTypeVersion="13" ma:contentTypeDescription="新しいドキュメントを作成します。" ma:contentTypeScope="" ma:versionID="6f51145cd2a1d8c6f62493f76b857955">
  <xsd:schema xmlns:xsd="http://www.w3.org/2001/XMLSchema" xmlns:xs="http://www.w3.org/2001/XMLSchema" xmlns:p="http://schemas.microsoft.com/office/2006/metadata/properties" xmlns:ns2="ac4227b1-9e97-44e0-b787-52c9777ba72b" xmlns:ns3="4a686eeb-0d5d-4051-a71f-4efbec95cff5" targetNamespace="http://schemas.microsoft.com/office/2006/metadata/properties" ma:root="true" ma:fieldsID="423b53ed64aec32917cec2860ac2a9a3" ns2:_="" ns3:_="">
    <xsd:import namespace="ac4227b1-9e97-44e0-b787-52c9777ba72b"/>
    <xsd:import namespace="4a686eeb-0d5d-4051-a71f-4efbec95cff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4227b1-9e97-44e0-b787-52c9777ba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a686eeb-0d5d-4051-a71f-4efbec95cff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28864646-6824-43f0-a8e2-911f89cff4bc}" ma:internalName="TaxCatchAll" ma:showField="CatchAllData" ma:web="4a686eeb-0d5d-4051-a71f-4efbec95cf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a686eeb-0d5d-4051-a71f-4efbec95cff5" xsi:nil="true"/>
    <lcf76f155ced4ddcb4097134ff3c332f xmlns="ac4227b1-9e97-44e0-b787-52c9777ba72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B743B1-A014-40B2-8B1E-2533A2758B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4227b1-9e97-44e0-b787-52c9777ba72b"/>
    <ds:schemaRef ds:uri="4a686eeb-0d5d-4051-a71f-4efbec95cf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353EF0-3D0C-46A3-B990-327059845332}">
  <ds:schemaRefs>
    <ds:schemaRef ds:uri="http://schemas.microsoft.com/office/2006/documentManagement/types"/>
    <ds:schemaRef ds:uri="http://purl.org/dc/dcmitype/"/>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a686eeb-0d5d-4051-a71f-4efbec95cff5"/>
    <ds:schemaRef ds:uri="ac4227b1-9e97-44e0-b787-52c9777ba72b"/>
    <ds:schemaRef ds:uri="http://www.w3.org/XML/1998/namespace"/>
  </ds:schemaRefs>
</ds:datastoreItem>
</file>

<file path=customXml/itemProps3.xml><?xml version="1.0" encoding="utf-8"?>
<ds:datastoreItem xmlns:ds="http://schemas.openxmlformats.org/officeDocument/2006/customXml" ds:itemID="{A37F01FC-0694-41A2-BC71-B992E8375D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5328</TotalTime>
  <Words>725</Words>
  <Application>Microsoft Office PowerPoint</Application>
  <PresentationFormat>A4 210 x 297 mm</PresentationFormat>
  <Paragraphs>56</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Meiryo UI</vt:lpstr>
      <vt:lpstr>Arial</vt:lpstr>
      <vt:lpstr>2022-提案書</vt:lpstr>
      <vt:lpstr>１．基本情報</vt:lpstr>
      <vt:lpstr>２．製品・サービスの提案内容</vt:lpstr>
      <vt:lpstr>基本情報（記入例）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新角 耕司／リサーチ・コンサル／部付部長／JRI (shinkado koji)</dc:creator>
  <cp:lastModifiedBy>板花 俊希／リサーチ・コンサル／JRI (itahana syunki)</cp:lastModifiedBy>
  <cp:revision>113</cp:revision>
  <cp:lastPrinted>2020-12-23T04:51:08Z</cp:lastPrinted>
  <dcterms:created xsi:type="dcterms:W3CDTF">2018-08-21T08:06:01Z</dcterms:created>
  <dcterms:modified xsi:type="dcterms:W3CDTF">2023-07-24T13:48:35Z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0x010100B35A0C70E04FD746A32917113FC232FC</vt:lpwstr>
  </property>
  <property fmtid="{D5CDD505-2E9C-101B-9397-08002B2CF9AE}" pid="3" name="MediaServiceImageTags">
    <vt:lpwstr/>
  </property>
</Properties>
</file>