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A43AA6-408E-471C-9057-6A086F4465CD}" v="3" dt="2023-06-12T00:39:31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通常ver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 bwMode="gray">
          <a:xfrm>
            <a:off x="200027" y="586042"/>
            <a:ext cx="9505950" cy="644400"/>
          </a:xfrm>
          <a:prstGeom prst="rect">
            <a:avLst/>
          </a:prstGeom>
        </p:spPr>
        <p:txBody>
          <a:bodyPr/>
          <a:lstStyle>
            <a:lvl5pPr marL="168816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0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sp>
        <p:nvSpPr>
          <p:cNvPr id="5" name="テキスト プレースホルダー 3">
            <a:extLst>
              <a:ext uri="{FF2B5EF4-FFF2-40B4-BE49-F238E27FC236}">
                <a16:creationId xmlns:a16="http://schemas.microsoft.com/office/drawing/2014/main" id="{526CDFEB-99B3-4558-9508-2CE77DBFA67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758363" y="6508307"/>
            <a:ext cx="389279" cy="216000"/>
          </a:xfrm>
          <a:prstGeom prst="rect">
            <a:avLst/>
          </a:prstGeom>
        </p:spPr>
        <p:txBody>
          <a:bodyPr wrap="none" lIns="0" rIns="3323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FF310A9-E521-4579-80D3-F3B8D8E7C059}" type="slidenum">
              <a:rPr lang="ja-JP" altLang="en-US" sz="1108" smtClean="0"/>
              <a:pPr algn="ctr"/>
              <a:t>‹#›</a:t>
            </a:fld>
            <a:endParaRPr lang="ja-JP" altLang="en-US" sz="1108"/>
          </a:p>
        </p:txBody>
      </p:sp>
    </p:spTree>
    <p:extLst>
      <p:ext uri="{BB962C8B-B14F-4D97-AF65-F5344CB8AC3E}">
        <p14:creationId xmlns:p14="http://schemas.microsoft.com/office/powerpoint/2010/main" val="42874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行頭文字ver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 bwMode="gray">
          <a:xfrm>
            <a:off x="200027" y="586042"/>
            <a:ext cx="9505950" cy="640364"/>
          </a:xfrm>
          <a:prstGeom prst="rect">
            <a:avLst/>
          </a:prstGeom>
        </p:spPr>
        <p:txBody>
          <a:bodyPr/>
          <a:lstStyle>
            <a:lvl1pPr marL="166158" indent="-166158">
              <a:spcAft>
                <a:spcPts val="554"/>
              </a:spcAft>
              <a:buFont typeface="Arial" panose="020B0604020202020204" pitchFamily="34" charset="0"/>
              <a:buChar char="•"/>
              <a:defRPr sz="1477"/>
            </a:lvl1pPr>
            <a:lvl5pPr marL="168816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0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sp>
        <p:nvSpPr>
          <p:cNvPr id="5" name="テキスト プレースホルダー 3">
            <a:extLst>
              <a:ext uri="{FF2B5EF4-FFF2-40B4-BE49-F238E27FC236}">
                <a16:creationId xmlns:a16="http://schemas.microsoft.com/office/drawing/2014/main" id="{ABCE1062-4177-442F-AD3B-8B63C9EB7275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758363" y="6508307"/>
            <a:ext cx="389279" cy="216000"/>
          </a:xfrm>
          <a:prstGeom prst="rect">
            <a:avLst/>
          </a:prstGeom>
        </p:spPr>
        <p:txBody>
          <a:bodyPr wrap="none" lIns="0" rIns="3323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FF310A9-E521-4579-80D3-F3B8D8E7C059}" type="slidenum">
              <a:rPr lang="ja-JP" altLang="en-US" sz="1108" smtClean="0"/>
              <a:pPr algn="ctr"/>
              <a:t>‹#›</a:t>
            </a:fld>
            <a:endParaRPr lang="ja-JP" altLang="en-US" sz="1108"/>
          </a:p>
        </p:txBody>
      </p:sp>
    </p:spTree>
    <p:extLst>
      <p:ext uri="{BB962C8B-B14F-4D97-AF65-F5344CB8AC3E}">
        <p14:creationId xmlns:p14="http://schemas.microsoft.com/office/powerpoint/2010/main" val="422160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行頭文字ver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 bwMode="gray">
          <a:xfrm>
            <a:off x="200027" y="586042"/>
            <a:ext cx="9505950" cy="640364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1662"/>
            </a:lvl1pPr>
            <a:lvl2pPr>
              <a:spcBef>
                <a:spcPts val="0"/>
              </a:spcBef>
              <a:defRPr/>
            </a:lvl2pPr>
            <a:lvl5pPr marL="1688165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sp>
        <p:nvSpPr>
          <p:cNvPr id="5" name="テキスト プレースホルダー 3">
            <a:extLst>
              <a:ext uri="{FF2B5EF4-FFF2-40B4-BE49-F238E27FC236}">
                <a16:creationId xmlns:a16="http://schemas.microsoft.com/office/drawing/2014/main" id="{8B0903E9-741C-4F3E-96AA-A775DF2BF2A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758363" y="6508307"/>
            <a:ext cx="389279" cy="216000"/>
          </a:xfrm>
          <a:prstGeom prst="rect">
            <a:avLst/>
          </a:prstGeom>
        </p:spPr>
        <p:txBody>
          <a:bodyPr wrap="none" lIns="0" rIns="3323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FF310A9-E521-4579-80D3-F3B8D8E7C059}" type="slidenum">
              <a:rPr lang="ja-JP" altLang="en-US" sz="1108" smtClean="0"/>
              <a:pPr algn="ctr"/>
              <a:t>‹#›</a:t>
            </a:fld>
            <a:endParaRPr lang="ja-JP" altLang="en-US" sz="1108"/>
          </a:p>
        </p:txBody>
      </p:sp>
    </p:spTree>
    <p:extLst>
      <p:ext uri="{BB962C8B-B14F-4D97-AF65-F5344CB8AC3E}">
        <p14:creationId xmlns:p14="http://schemas.microsoft.com/office/powerpoint/2010/main" val="313219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grpSp>
        <p:nvGrpSpPr>
          <p:cNvPr id="5" name="グループ化 4"/>
          <p:cNvGrpSpPr/>
          <p:nvPr userDrawn="1"/>
        </p:nvGrpSpPr>
        <p:grpSpPr bwMode="gray">
          <a:xfrm>
            <a:off x="198091" y="1153839"/>
            <a:ext cx="9505951" cy="5040000"/>
            <a:chOff x="198089" y="1153839"/>
            <a:chExt cx="9505951" cy="5040000"/>
          </a:xfrm>
        </p:grpSpPr>
        <p:grpSp>
          <p:nvGrpSpPr>
            <p:cNvPr id="6" name="Group 40"/>
            <p:cNvGrpSpPr>
              <a:grpSpLocks/>
            </p:cNvGrpSpPr>
            <p:nvPr userDrawn="1"/>
          </p:nvGrpSpPr>
          <p:grpSpPr bwMode="gray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4" name="Line 41"/>
              <p:cNvSpPr>
                <a:spLocks noChangeShapeType="1"/>
              </p:cNvSpPr>
              <p:nvPr userDrawn="1"/>
            </p:nvSpPr>
            <p:spPr bwMode="gray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42"/>
              <p:cNvSpPr>
                <a:spLocks noChangeShapeType="1"/>
              </p:cNvSpPr>
              <p:nvPr userDrawn="1"/>
            </p:nvSpPr>
            <p:spPr bwMode="gray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3"/>
              <p:cNvSpPr>
                <a:spLocks noChangeShapeType="1"/>
              </p:cNvSpPr>
              <p:nvPr userDrawn="1"/>
            </p:nvSpPr>
            <p:spPr bwMode="gray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4"/>
              <p:cNvSpPr>
                <a:spLocks noChangeShapeType="1"/>
              </p:cNvSpPr>
              <p:nvPr userDrawn="1"/>
            </p:nvSpPr>
            <p:spPr bwMode="gray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5"/>
              <p:cNvSpPr>
                <a:spLocks noChangeShapeType="1"/>
              </p:cNvSpPr>
              <p:nvPr userDrawn="1"/>
            </p:nvSpPr>
            <p:spPr bwMode="gray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6"/>
              <p:cNvSpPr>
                <a:spLocks noChangeShapeType="1"/>
              </p:cNvSpPr>
              <p:nvPr userDrawn="1"/>
            </p:nvSpPr>
            <p:spPr bwMode="gray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7"/>
              <p:cNvSpPr>
                <a:spLocks noChangeShapeType="1"/>
              </p:cNvSpPr>
              <p:nvPr userDrawn="1"/>
            </p:nvSpPr>
            <p:spPr bwMode="gray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48"/>
              <p:cNvSpPr>
                <a:spLocks noChangeShapeType="1"/>
              </p:cNvSpPr>
              <p:nvPr userDrawn="1"/>
            </p:nvSpPr>
            <p:spPr bwMode="gray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49"/>
              <p:cNvSpPr>
                <a:spLocks noChangeShapeType="1"/>
              </p:cNvSpPr>
              <p:nvPr userDrawn="1"/>
            </p:nvSpPr>
            <p:spPr bwMode="gray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50"/>
              <p:cNvSpPr>
                <a:spLocks noChangeShapeType="1"/>
              </p:cNvSpPr>
              <p:nvPr userDrawn="1"/>
            </p:nvSpPr>
            <p:spPr bwMode="gray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1"/>
              <p:cNvSpPr>
                <a:spLocks noChangeShapeType="1"/>
              </p:cNvSpPr>
              <p:nvPr userDrawn="1"/>
            </p:nvSpPr>
            <p:spPr bwMode="gray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2"/>
              <p:cNvSpPr>
                <a:spLocks noChangeShapeType="1"/>
              </p:cNvSpPr>
              <p:nvPr userDrawn="1"/>
            </p:nvSpPr>
            <p:spPr bwMode="gray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3"/>
              <p:cNvSpPr>
                <a:spLocks noChangeShapeType="1"/>
              </p:cNvSpPr>
              <p:nvPr userDrawn="1"/>
            </p:nvSpPr>
            <p:spPr bwMode="gray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4"/>
              <p:cNvSpPr>
                <a:spLocks noChangeShapeType="1"/>
              </p:cNvSpPr>
              <p:nvPr userDrawn="1"/>
            </p:nvSpPr>
            <p:spPr bwMode="gray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5"/>
              <p:cNvSpPr>
                <a:spLocks noChangeShapeType="1"/>
              </p:cNvSpPr>
              <p:nvPr userDrawn="1"/>
            </p:nvSpPr>
            <p:spPr bwMode="gray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6"/>
              <p:cNvSpPr>
                <a:spLocks noChangeShapeType="1"/>
              </p:cNvSpPr>
              <p:nvPr userDrawn="1"/>
            </p:nvSpPr>
            <p:spPr bwMode="gray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7"/>
              <p:cNvSpPr>
                <a:spLocks noChangeShapeType="1"/>
              </p:cNvSpPr>
              <p:nvPr userDrawn="1"/>
            </p:nvSpPr>
            <p:spPr bwMode="gray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8"/>
              <p:cNvSpPr>
                <a:spLocks noChangeShapeType="1"/>
              </p:cNvSpPr>
              <p:nvPr userDrawn="1"/>
            </p:nvSpPr>
            <p:spPr bwMode="gray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9"/>
              <p:cNvSpPr>
                <a:spLocks noChangeShapeType="1"/>
              </p:cNvSpPr>
              <p:nvPr userDrawn="1"/>
            </p:nvSpPr>
            <p:spPr bwMode="gray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60"/>
              <p:cNvSpPr>
                <a:spLocks noChangeShapeType="1"/>
              </p:cNvSpPr>
              <p:nvPr userDrawn="1"/>
            </p:nvSpPr>
            <p:spPr bwMode="gray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1"/>
              <p:cNvSpPr>
                <a:spLocks noChangeShapeType="1"/>
              </p:cNvSpPr>
              <p:nvPr userDrawn="1"/>
            </p:nvSpPr>
            <p:spPr bwMode="gray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2"/>
              <p:cNvSpPr>
                <a:spLocks noChangeShapeType="1"/>
              </p:cNvSpPr>
              <p:nvPr userDrawn="1"/>
            </p:nvSpPr>
            <p:spPr bwMode="gray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3"/>
              <p:cNvSpPr>
                <a:spLocks noChangeShapeType="1"/>
              </p:cNvSpPr>
              <p:nvPr userDrawn="1"/>
            </p:nvSpPr>
            <p:spPr bwMode="gray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4"/>
              <p:cNvSpPr>
                <a:spLocks noChangeShapeType="1"/>
              </p:cNvSpPr>
              <p:nvPr userDrawn="1"/>
            </p:nvSpPr>
            <p:spPr bwMode="gray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5"/>
              <p:cNvSpPr>
                <a:spLocks noChangeShapeType="1"/>
              </p:cNvSpPr>
              <p:nvPr userDrawn="1"/>
            </p:nvSpPr>
            <p:spPr bwMode="gray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6"/>
              <p:cNvSpPr>
                <a:spLocks noChangeShapeType="1"/>
              </p:cNvSpPr>
              <p:nvPr userDrawn="1"/>
            </p:nvSpPr>
            <p:spPr bwMode="gray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7"/>
              <p:cNvSpPr>
                <a:spLocks noChangeShapeType="1"/>
              </p:cNvSpPr>
              <p:nvPr userDrawn="1"/>
            </p:nvSpPr>
            <p:spPr bwMode="gray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8"/>
              <p:cNvSpPr>
                <a:spLocks noChangeShapeType="1"/>
              </p:cNvSpPr>
              <p:nvPr userDrawn="1"/>
            </p:nvSpPr>
            <p:spPr bwMode="gray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9"/>
              <p:cNvSpPr>
                <a:spLocks noChangeShapeType="1"/>
              </p:cNvSpPr>
              <p:nvPr userDrawn="1"/>
            </p:nvSpPr>
            <p:spPr bwMode="gray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70"/>
              <p:cNvSpPr>
                <a:spLocks noChangeShapeType="1"/>
              </p:cNvSpPr>
              <p:nvPr userDrawn="1"/>
            </p:nvSpPr>
            <p:spPr bwMode="gray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1"/>
              <p:cNvSpPr>
                <a:spLocks noChangeShapeType="1"/>
              </p:cNvSpPr>
              <p:nvPr userDrawn="1"/>
            </p:nvSpPr>
            <p:spPr bwMode="gray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2"/>
              <p:cNvSpPr>
                <a:spLocks noChangeShapeType="1"/>
              </p:cNvSpPr>
              <p:nvPr userDrawn="1"/>
            </p:nvSpPr>
            <p:spPr bwMode="gray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3"/>
              <p:cNvSpPr>
                <a:spLocks noChangeShapeType="1"/>
              </p:cNvSpPr>
              <p:nvPr userDrawn="1"/>
            </p:nvSpPr>
            <p:spPr bwMode="gray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4"/>
              <p:cNvSpPr>
                <a:spLocks noChangeShapeType="1"/>
              </p:cNvSpPr>
              <p:nvPr userDrawn="1"/>
            </p:nvSpPr>
            <p:spPr bwMode="gray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5"/>
              <p:cNvSpPr>
                <a:spLocks noChangeShapeType="1"/>
              </p:cNvSpPr>
              <p:nvPr userDrawn="1"/>
            </p:nvSpPr>
            <p:spPr bwMode="gray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6"/>
              <p:cNvSpPr>
                <a:spLocks noChangeShapeType="1"/>
              </p:cNvSpPr>
              <p:nvPr userDrawn="1"/>
            </p:nvSpPr>
            <p:spPr bwMode="gray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7"/>
              <p:cNvSpPr>
                <a:spLocks noChangeShapeType="1"/>
              </p:cNvSpPr>
              <p:nvPr userDrawn="1"/>
            </p:nvSpPr>
            <p:spPr bwMode="gray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8"/>
              <p:cNvSpPr>
                <a:spLocks noChangeShapeType="1"/>
              </p:cNvSpPr>
              <p:nvPr userDrawn="1"/>
            </p:nvSpPr>
            <p:spPr bwMode="gray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9"/>
              <p:cNvSpPr>
                <a:spLocks noChangeShapeType="1"/>
              </p:cNvSpPr>
              <p:nvPr userDrawn="1"/>
            </p:nvSpPr>
            <p:spPr bwMode="gray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80"/>
              <p:cNvSpPr>
                <a:spLocks noChangeShapeType="1"/>
              </p:cNvSpPr>
              <p:nvPr userDrawn="1"/>
            </p:nvSpPr>
            <p:spPr bwMode="gray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1"/>
              <p:cNvSpPr>
                <a:spLocks noChangeShapeType="1"/>
              </p:cNvSpPr>
              <p:nvPr userDrawn="1"/>
            </p:nvSpPr>
            <p:spPr bwMode="gray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2"/>
              <p:cNvSpPr>
                <a:spLocks noChangeShapeType="1"/>
              </p:cNvSpPr>
              <p:nvPr userDrawn="1"/>
            </p:nvSpPr>
            <p:spPr bwMode="gray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3"/>
              <p:cNvSpPr>
                <a:spLocks noChangeShapeType="1"/>
              </p:cNvSpPr>
              <p:nvPr userDrawn="1"/>
            </p:nvSpPr>
            <p:spPr bwMode="gray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4"/>
              <p:cNvSpPr>
                <a:spLocks noChangeShapeType="1"/>
              </p:cNvSpPr>
              <p:nvPr userDrawn="1"/>
            </p:nvSpPr>
            <p:spPr bwMode="gray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5"/>
              <p:cNvSpPr>
                <a:spLocks noChangeShapeType="1"/>
              </p:cNvSpPr>
              <p:nvPr userDrawn="1"/>
            </p:nvSpPr>
            <p:spPr bwMode="gray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6"/>
              <p:cNvSpPr>
                <a:spLocks noChangeShapeType="1"/>
              </p:cNvSpPr>
              <p:nvPr userDrawn="1"/>
            </p:nvSpPr>
            <p:spPr bwMode="gray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7"/>
              <p:cNvSpPr>
                <a:spLocks noChangeShapeType="1"/>
              </p:cNvSpPr>
              <p:nvPr userDrawn="1"/>
            </p:nvSpPr>
            <p:spPr bwMode="gray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8"/>
              <p:cNvSpPr>
                <a:spLocks noChangeShapeType="1"/>
              </p:cNvSpPr>
              <p:nvPr userDrawn="1"/>
            </p:nvSpPr>
            <p:spPr bwMode="gray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9"/>
              <p:cNvSpPr>
                <a:spLocks noChangeShapeType="1"/>
              </p:cNvSpPr>
              <p:nvPr userDrawn="1"/>
            </p:nvSpPr>
            <p:spPr bwMode="gray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90"/>
              <p:cNvSpPr>
                <a:spLocks noChangeShapeType="1"/>
              </p:cNvSpPr>
              <p:nvPr userDrawn="1"/>
            </p:nvSpPr>
            <p:spPr bwMode="gray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1"/>
              <p:cNvSpPr>
                <a:spLocks noChangeShapeType="1"/>
              </p:cNvSpPr>
              <p:nvPr userDrawn="1"/>
            </p:nvSpPr>
            <p:spPr bwMode="gray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2"/>
              <p:cNvSpPr>
                <a:spLocks noChangeShapeType="1"/>
              </p:cNvSpPr>
              <p:nvPr userDrawn="1"/>
            </p:nvSpPr>
            <p:spPr bwMode="gray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3"/>
              <p:cNvSpPr>
                <a:spLocks noChangeShapeType="1"/>
              </p:cNvSpPr>
              <p:nvPr userDrawn="1"/>
            </p:nvSpPr>
            <p:spPr bwMode="gray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4"/>
              <p:cNvSpPr>
                <a:spLocks noChangeShapeType="1"/>
              </p:cNvSpPr>
              <p:nvPr userDrawn="1"/>
            </p:nvSpPr>
            <p:spPr bwMode="gray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5"/>
              <p:cNvSpPr>
                <a:spLocks noChangeShapeType="1"/>
              </p:cNvSpPr>
              <p:nvPr userDrawn="1"/>
            </p:nvSpPr>
            <p:spPr bwMode="gray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6"/>
              <p:cNvSpPr>
                <a:spLocks noChangeShapeType="1"/>
              </p:cNvSpPr>
              <p:nvPr userDrawn="1"/>
            </p:nvSpPr>
            <p:spPr bwMode="gray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7"/>
              <p:cNvSpPr>
                <a:spLocks noChangeShapeType="1"/>
              </p:cNvSpPr>
              <p:nvPr userDrawn="1"/>
            </p:nvSpPr>
            <p:spPr bwMode="gray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8"/>
              <p:cNvSpPr>
                <a:spLocks noChangeShapeType="1"/>
              </p:cNvSpPr>
              <p:nvPr userDrawn="1"/>
            </p:nvSpPr>
            <p:spPr bwMode="gray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9"/>
              <p:cNvSpPr>
                <a:spLocks noChangeShapeType="1"/>
              </p:cNvSpPr>
              <p:nvPr userDrawn="1"/>
            </p:nvSpPr>
            <p:spPr bwMode="gray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100"/>
              <p:cNvSpPr>
                <a:spLocks noChangeShapeType="1"/>
              </p:cNvSpPr>
              <p:nvPr userDrawn="1"/>
            </p:nvSpPr>
            <p:spPr bwMode="gray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9"/>
              <p:cNvSpPr>
                <a:spLocks noChangeShapeType="1"/>
              </p:cNvSpPr>
              <p:nvPr userDrawn="1"/>
            </p:nvSpPr>
            <p:spPr bwMode="gray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gray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gray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9"/>
              <p:cNvSpPr>
                <a:spLocks noChangeShapeType="1"/>
              </p:cNvSpPr>
              <p:nvPr userDrawn="1"/>
            </p:nvSpPr>
            <p:spPr bwMode="gray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9"/>
              <p:cNvSpPr>
                <a:spLocks noChangeShapeType="1"/>
              </p:cNvSpPr>
              <p:nvPr userDrawn="1"/>
            </p:nvSpPr>
            <p:spPr bwMode="gray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70"/>
              <p:cNvSpPr>
                <a:spLocks noChangeShapeType="1"/>
              </p:cNvSpPr>
              <p:nvPr userDrawn="1"/>
            </p:nvSpPr>
            <p:spPr bwMode="gray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7" name="Rectangle 104"/>
            <p:cNvSpPr>
              <a:spLocks noChangeArrowheads="1"/>
            </p:cNvSpPr>
            <p:nvPr userDrawn="1"/>
          </p:nvSpPr>
          <p:spPr bwMode="gray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662">
                <a:latin typeface="Meiryo UI" panose="020B0604030504040204" pitchFamily="50" charset="-128"/>
              </a:endParaRPr>
            </a:p>
          </p:txBody>
        </p:sp>
        <p:grpSp>
          <p:nvGrpSpPr>
            <p:cNvPr id="8" name="グループ化 7"/>
            <p:cNvGrpSpPr/>
            <p:nvPr userDrawn="1"/>
          </p:nvGrpSpPr>
          <p:grpSpPr bwMode="gray"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9" name="Line 4"/>
              <p:cNvSpPr>
                <a:spLocks noChangeShapeType="1"/>
              </p:cNvSpPr>
              <p:nvPr userDrawn="1"/>
            </p:nvSpPr>
            <p:spPr bwMode="gray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" name="Line 5"/>
              <p:cNvSpPr>
                <a:spLocks noChangeShapeType="1"/>
              </p:cNvSpPr>
              <p:nvPr userDrawn="1"/>
            </p:nvSpPr>
            <p:spPr bwMode="gray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 userDrawn="1"/>
            </p:nvSpPr>
            <p:spPr bwMode="gray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 userDrawn="1"/>
            </p:nvSpPr>
            <p:spPr bwMode="gray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 userDrawn="1"/>
            </p:nvSpPr>
            <p:spPr bwMode="gray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9"/>
              <p:cNvSpPr>
                <a:spLocks noChangeShapeType="1"/>
              </p:cNvSpPr>
              <p:nvPr userDrawn="1"/>
            </p:nvSpPr>
            <p:spPr bwMode="gray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 userDrawn="1"/>
            </p:nvSpPr>
            <p:spPr bwMode="gray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 userDrawn="1"/>
            </p:nvSpPr>
            <p:spPr bwMode="gray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2"/>
              <p:cNvSpPr>
                <a:spLocks noChangeShapeType="1"/>
              </p:cNvSpPr>
              <p:nvPr userDrawn="1"/>
            </p:nvSpPr>
            <p:spPr bwMode="gray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3"/>
              <p:cNvSpPr>
                <a:spLocks noChangeShapeType="1"/>
              </p:cNvSpPr>
              <p:nvPr userDrawn="1"/>
            </p:nvSpPr>
            <p:spPr bwMode="gray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 userDrawn="1"/>
            </p:nvSpPr>
            <p:spPr bwMode="gray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5"/>
              <p:cNvSpPr>
                <a:spLocks noChangeShapeType="1"/>
              </p:cNvSpPr>
              <p:nvPr userDrawn="1"/>
            </p:nvSpPr>
            <p:spPr bwMode="gray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 userDrawn="1"/>
            </p:nvSpPr>
            <p:spPr bwMode="gray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 userDrawn="1"/>
            </p:nvSpPr>
            <p:spPr bwMode="gray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8"/>
              <p:cNvSpPr>
                <a:spLocks noChangeShapeType="1"/>
              </p:cNvSpPr>
              <p:nvPr userDrawn="1"/>
            </p:nvSpPr>
            <p:spPr bwMode="gray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9"/>
              <p:cNvSpPr>
                <a:spLocks noChangeShapeType="1"/>
              </p:cNvSpPr>
              <p:nvPr userDrawn="1"/>
            </p:nvSpPr>
            <p:spPr bwMode="gray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20"/>
              <p:cNvSpPr>
                <a:spLocks noChangeShapeType="1"/>
              </p:cNvSpPr>
              <p:nvPr userDrawn="1"/>
            </p:nvSpPr>
            <p:spPr bwMode="gray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 userDrawn="1"/>
            </p:nvSpPr>
            <p:spPr bwMode="gray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2"/>
              <p:cNvSpPr>
                <a:spLocks noChangeShapeType="1"/>
              </p:cNvSpPr>
              <p:nvPr userDrawn="1"/>
            </p:nvSpPr>
            <p:spPr bwMode="gray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3"/>
              <p:cNvSpPr>
                <a:spLocks noChangeShapeType="1"/>
              </p:cNvSpPr>
              <p:nvPr userDrawn="1"/>
            </p:nvSpPr>
            <p:spPr bwMode="gray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 userDrawn="1"/>
            </p:nvSpPr>
            <p:spPr bwMode="gray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5"/>
              <p:cNvSpPr>
                <a:spLocks noChangeShapeType="1"/>
              </p:cNvSpPr>
              <p:nvPr userDrawn="1"/>
            </p:nvSpPr>
            <p:spPr bwMode="gray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6"/>
              <p:cNvSpPr>
                <a:spLocks noChangeShapeType="1"/>
              </p:cNvSpPr>
              <p:nvPr userDrawn="1"/>
            </p:nvSpPr>
            <p:spPr bwMode="gray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28"/>
              <p:cNvSpPr>
                <a:spLocks noChangeShapeType="1"/>
              </p:cNvSpPr>
              <p:nvPr userDrawn="1"/>
            </p:nvSpPr>
            <p:spPr bwMode="gray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9"/>
              <p:cNvSpPr>
                <a:spLocks noChangeShapeType="1"/>
              </p:cNvSpPr>
              <p:nvPr userDrawn="1"/>
            </p:nvSpPr>
            <p:spPr bwMode="gray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30"/>
              <p:cNvSpPr>
                <a:spLocks noChangeShapeType="1"/>
              </p:cNvSpPr>
              <p:nvPr userDrawn="1"/>
            </p:nvSpPr>
            <p:spPr bwMode="gray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1"/>
              <p:cNvSpPr>
                <a:spLocks noChangeShapeType="1"/>
              </p:cNvSpPr>
              <p:nvPr userDrawn="1"/>
            </p:nvSpPr>
            <p:spPr bwMode="gray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2"/>
              <p:cNvSpPr>
                <a:spLocks noChangeShapeType="1"/>
              </p:cNvSpPr>
              <p:nvPr userDrawn="1"/>
            </p:nvSpPr>
            <p:spPr bwMode="gray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3"/>
              <p:cNvSpPr>
                <a:spLocks noChangeShapeType="1"/>
              </p:cNvSpPr>
              <p:nvPr userDrawn="1"/>
            </p:nvSpPr>
            <p:spPr bwMode="gray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4"/>
              <p:cNvSpPr>
                <a:spLocks noChangeShapeType="1"/>
              </p:cNvSpPr>
              <p:nvPr userDrawn="1"/>
            </p:nvSpPr>
            <p:spPr bwMode="gray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5"/>
              <p:cNvSpPr>
                <a:spLocks noChangeShapeType="1"/>
              </p:cNvSpPr>
              <p:nvPr userDrawn="1"/>
            </p:nvSpPr>
            <p:spPr bwMode="gray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6"/>
              <p:cNvSpPr>
                <a:spLocks noChangeShapeType="1"/>
              </p:cNvSpPr>
              <p:nvPr userDrawn="1"/>
            </p:nvSpPr>
            <p:spPr bwMode="gray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7"/>
              <p:cNvSpPr>
                <a:spLocks noChangeShapeType="1"/>
              </p:cNvSpPr>
              <p:nvPr userDrawn="1"/>
            </p:nvSpPr>
            <p:spPr bwMode="gray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8"/>
              <p:cNvSpPr>
                <a:spLocks noChangeShapeType="1"/>
              </p:cNvSpPr>
              <p:nvPr userDrawn="1"/>
            </p:nvSpPr>
            <p:spPr bwMode="gray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9"/>
              <p:cNvSpPr>
                <a:spLocks noChangeShapeType="1"/>
              </p:cNvSpPr>
              <p:nvPr userDrawn="1"/>
            </p:nvSpPr>
            <p:spPr bwMode="gray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</p:grpSp>
      </p:grpSp>
      <p:sp>
        <p:nvSpPr>
          <p:cNvPr id="216" name="テキスト プレースホルダー 3">
            <a:extLst>
              <a:ext uri="{FF2B5EF4-FFF2-40B4-BE49-F238E27FC236}">
                <a16:creationId xmlns:a16="http://schemas.microsoft.com/office/drawing/2014/main" id="{F2347415-D895-4273-AB6F-3B623874B4A3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758363" y="6508307"/>
            <a:ext cx="389279" cy="216000"/>
          </a:xfrm>
          <a:prstGeom prst="rect">
            <a:avLst/>
          </a:prstGeom>
        </p:spPr>
        <p:txBody>
          <a:bodyPr wrap="none" lIns="0" rIns="3323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FF310A9-E521-4579-80D3-F3B8D8E7C059}" type="slidenum">
              <a:rPr lang="ja-JP" altLang="en-US" sz="1108" smtClean="0"/>
              <a:pPr algn="ctr"/>
              <a:t>‹#›</a:t>
            </a:fld>
            <a:endParaRPr lang="ja-JP" altLang="en-US" sz="1108"/>
          </a:p>
        </p:txBody>
      </p:sp>
    </p:spTree>
    <p:extLst>
      <p:ext uri="{BB962C8B-B14F-4D97-AF65-F5344CB8AC3E}">
        <p14:creationId xmlns:p14="http://schemas.microsoft.com/office/powerpoint/2010/main" val="21078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 userDrawn="1"/>
        </p:nvGrpSpPr>
        <p:grpSpPr bwMode="gray">
          <a:xfrm>
            <a:off x="198091" y="1153839"/>
            <a:ext cx="9505951" cy="5040000"/>
            <a:chOff x="198089" y="1153839"/>
            <a:chExt cx="9505951" cy="5040000"/>
          </a:xfrm>
        </p:grpSpPr>
        <p:grpSp>
          <p:nvGrpSpPr>
            <p:cNvPr id="4" name="Group 40"/>
            <p:cNvGrpSpPr>
              <a:grpSpLocks/>
            </p:cNvGrpSpPr>
            <p:nvPr userDrawn="1"/>
          </p:nvGrpSpPr>
          <p:grpSpPr bwMode="gray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2" name="Line 41"/>
              <p:cNvSpPr>
                <a:spLocks noChangeShapeType="1"/>
              </p:cNvSpPr>
              <p:nvPr userDrawn="1"/>
            </p:nvSpPr>
            <p:spPr bwMode="gray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42"/>
              <p:cNvSpPr>
                <a:spLocks noChangeShapeType="1"/>
              </p:cNvSpPr>
              <p:nvPr userDrawn="1"/>
            </p:nvSpPr>
            <p:spPr bwMode="gray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43"/>
              <p:cNvSpPr>
                <a:spLocks noChangeShapeType="1"/>
              </p:cNvSpPr>
              <p:nvPr userDrawn="1"/>
            </p:nvSpPr>
            <p:spPr bwMode="gray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44"/>
              <p:cNvSpPr>
                <a:spLocks noChangeShapeType="1"/>
              </p:cNvSpPr>
              <p:nvPr userDrawn="1"/>
            </p:nvSpPr>
            <p:spPr bwMode="gray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5"/>
              <p:cNvSpPr>
                <a:spLocks noChangeShapeType="1"/>
              </p:cNvSpPr>
              <p:nvPr userDrawn="1"/>
            </p:nvSpPr>
            <p:spPr bwMode="gray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6"/>
              <p:cNvSpPr>
                <a:spLocks noChangeShapeType="1"/>
              </p:cNvSpPr>
              <p:nvPr userDrawn="1"/>
            </p:nvSpPr>
            <p:spPr bwMode="gray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7"/>
              <p:cNvSpPr>
                <a:spLocks noChangeShapeType="1"/>
              </p:cNvSpPr>
              <p:nvPr userDrawn="1"/>
            </p:nvSpPr>
            <p:spPr bwMode="gray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8"/>
              <p:cNvSpPr>
                <a:spLocks noChangeShapeType="1"/>
              </p:cNvSpPr>
              <p:nvPr userDrawn="1"/>
            </p:nvSpPr>
            <p:spPr bwMode="gray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9"/>
              <p:cNvSpPr>
                <a:spLocks noChangeShapeType="1"/>
              </p:cNvSpPr>
              <p:nvPr userDrawn="1"/>
            </p:nvSpPr>
            <p:spPr bwMode="gray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50"/>
              <p:cNvSpPr>
                <a:spLocks noChangeShapeType="1"/>
              </p:cNvSpPr>
              <p:nvPr userDrawn="1"/>
            </p:nvSpPr>
            <p:spPr bwMode="gray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51"/>
              <p:cNvSpPr>
                <a:spLocks noChangeShapeType="1"/>
              </p:cNvSpPr>
              <p:nvPr userDrawn="1"/>
            </p:nvSpPr>
            <p:spPr bwMode="gray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52"/>
              <p:cNvSpPr>
                <a:spLocks noChangeShapeType="1"/>
              </p:cNvSpPr>
              <p:nvPr userDrawn="1"/>
            </p:nvSpPr>
            <p:spPr bwMode="gray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3"/>
              <p:cNvSpPr>
                <a:spLocks noChangeShapeType="1"/>
              </p:cNvSpPr>
              <p:nvPr userDrawn="1"/>
            </p:nvSpPr>
            <p:spPr bwMode="gray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4"/>
              <p:cNvSpPr>
                <a:spLocks noChangeShapeType="1"/>
              </p:cNvSpPr>
              <p:nvPr userDrawn="1"/>
            </p:nvSpPr>
            <p:spPr bwMode="gray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5"/>
              <p:cNvSpPr>
                <a:spLocks noChangeShapeType="1"/>
              </p:cNvSpPr>
              <p:nvPr userDrawn="1"/>
            </p:nvSpPr>
            <p:spPr bwMode="gray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6"/>
              <p:cNvSpPr>
                <a:spLocks noChangeShapeType="1"/>
              </p:cNvSpPr>
              <p:nvPr userDrawn="1"/>
            </p:nvSpPr>
            <p:spPr bwMode="gray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7"/>
              <p:cNvSpPr>
                <a:spLocks noChangeShapeType="1"/>
              </p:cNvSpPr>
              <p:nvPr userDrawn="1"/>
            </p:nvSpPr>
            <p:spPr bwMode="gray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8"/>
              <p:cNvSpPr>
                <a:spLocks noChangeShapeType="1"/>
              </p:cNvSpPr>
              <p:nvPr userDrawn="1"/>
            </p:nvSpPr>
            <p:spPr bwMode="gray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9"/>
              <p:cNvSpPr>
                <a:spLocks noChangeShapeType="1"/>
              </p:cNvSpPr>
              <p:nvPr userDrawn="1"/>
            </p:nvSpPr>
            <p:spPr bwMode="gray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60"/>
              <p:cNvSpPr>
                <a:spLocks noChangeShapeType="1"/>
              </p:cNvSpPr>
              <p:nvPr userDrawn="1"/>
            </p:nvSpPr>
            <p:spPr bwMode="gray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61"/>
              <p:cNvSpPr>
                <a:spLocks noChangeShapeType="1"/>
              </p:cNvSpPr>
              <p:nvPr userDrawn="1"/>
            </p:nvSpPr>
            <p:spPr bwMode="gray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62"/>
              <p:cNvSpPr>
                <a:spLocks noChangeShapeType="1"/>
              </p:cNvSpPr>
              <p:nvPr userDrawn="1"/>
            </p:nvSpPr>
            <p:spPr bwMode="gray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3"/>
              <p:cNvSpPr>
                <a:spLocks noChangeShapeType="1"/>
              </p:cNvSpPr>
              <p:nvPr userDrawn="1"/>
            </p:nvSpPr>
            <p:spPr bwMode="gray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4"/>
              <p:cNvSpPr>
                <a:spLocks noChangeShapeType="1"/>
              </p:cNvSpPr>
              <p:nvPr userDrawn="1"/>
            </p:nvSpPr>
            <p:spPr bwMode="gray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5"/>
              <p:cNvSpPr>
                <a:spLocks noChangeShapeType="1"/>
              </p:cNvSpPr>
              <p:nvPr userDrawn="1"/>
            </p:nvSpPr>
            <p:spPr bwMode="gray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6"/>
              <p:cNvSpPr>
                <a:spLocks noChangeShapeType="1"/>
              </p:cNvSpPr>
              <p:nvPr userDrawn="1"/>
            </p:nvSpPr>
            <p:spPr bwMode="gray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7"/>
              <p:cNvSpPr>
                <a:spLocks noChangeShapeType="1"/>
              </p:cNvSpPr>
              <p:nvPr userDrawn="1"/>
            </p:nvSpPr>
            <p:spPr bwMode="gray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8"/>
              <p:cNvSpPr>
                <a:spLocks noChangeShapeType="1"/>
              </p:cNvSpPr>
              <p:nvPr userDrawn="1"/>
            </p:nvSpPr>
            <p:spPr bwMode="gray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9"/>
              <p:cNvSpPr>
                <a:spLocks noChangeShapeType="1"/>
              </p:cNvSpPr>
              <p:nvPr userDrawn="1"/>
            </p:nvSpPr>
            <p:spPr bwMode="gray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70"/>
              <p:cNvSpPr>
                <a:spLocks noChangeShapeType="1"/>
              </p:cNvSpPr>
              <p:nvPr userDrawn="1"/>
            </p:nvSpPr>
            <p:spPr bwMode="gray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71"/>
              <p:cNvSpPr>
                <a:spLocks noChangeShapeType="1"/>
              </p:cNvSpPr>
              <p:nvPr userDrawn="1"/>
            </p:nvSpPr>
            <p:spPr bwMode="gray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72"/>
              <p:cNvSpPr>
                <a:spLocks noChangeShapeType="1"/>
              </p:cNvSpPr>
              <p:nvPr userDrawn="1"/>
            </p:nvSpPr>
            <p:spPr bwMode="gray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3"/>
              <p:cNvSpPr>
                <a:spLocks noChangeShapeType="1"/>
              </p:cNvSpPr>
              <p:nvPr userDrawn="1"/>
            </p:nvSpPr>
            <p:spPr bwMode="gray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4"/>
              <p:cNvSpPr>
                <a:spLocks noChangeShapeType="1"/>
              </p:cNvSpPr>
              <p:nvPr userDrawn="1"/>
            </p:nvSpPr>
            <p:spPr bwMode="gray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5"/>
              <p:cNvSpPr>
                <a:spLocks noChangeShapeType="1"/>
              </p:cNvSpPr>
              <p:nvPr userDrawn="1"/>
            </p:nvSpPr>
            <p:spPr bwMode="gray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6"/>
              <p:cNvSpPr>
                <a:spLocks noChangeShapeType="1"/>
              </p:cNvSpPr>
              <p:nvPr userDrawn="1"/>
            </p:nvSpPr>
            <p:spPr bwMode="gray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7"/>
              <p:cNvSpPr>
                <a:spLocks noChangeShapeType="1"/>
              </p:cNvSpPr>
              <p:nvPr userDrawn="1"/>
            </p:nvSpPr>
            <p:spPr bwMode="gray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8"/>
              <p:cNvSpPr>
                <a:spLocks noChangeShapeType="1"/>
              </p:cNvSpPr>
              <p:nvPr userDrawn="1"/>
            </p:nvSpPr>
            <p:spPr bwMode="gray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9"/>
              <p:cNvSpPr>
                <a:spLocks noChangeShapeType="1"/>
              </p:cNvSpPr>
              <p:nvPr userDrawn="1"/>
            </p:nvSpPr>
            <p:spPr bwMode="gray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80"/>
              <p:cNvSpPr>
                <a:spLocks noChangeShapeType="1"/>
              </p:cNvSpPr>
              <p:nvPr userDrawn="1"/>
            </p:nvSpPr>
            <p:spPr bwMode="gray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81"/>
              <p:cNvSpPr>
                <a:spLocks noChangeShapeType="1"/>
              </p:cNvSpPr>
              <p:nvPr userDrawn="1"/>
            </p:nvSpPr>
            <p:spPr bwMode="gray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82"/>
              <p:cNvSpPr>
                <a:spLocks noChangeShapeType="1"/>
              </p:cNvSpPr>
              <p:nvPr userDrawn="1"/>
            </p:nvSpPr>
            <p:spPr bwMode="gray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3"/>
              <p:cNvSpPr>
                <a:spLocks noChangeShapeType="1"/>
              </p:cNvSpPr>
              <p:nvPr userDrawn="1"/>
            </p:nvSpPr>
            <p:spPr bwMode="gray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4"/>
              <p:cNvSpPr>
                <a:spLocks noChangeShapeType="1"/>
              </p:cNvSpPr>
              <p:nvPr userDrawn="1"/>
            </p:nvSpPr>
            <p:spPr bwMode="gray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5"/>
              <p:cNvSpPr>
                <a:spLocks noChangeShapeType="1"/>
              </p:cNvSpPr>
              <p:nvPr userDrawn="1"/>
            </p:nvSpPr>
            <p:spPr bwMode="gray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6"/>
              <p:cNvSpPr>
                <a:spLocks noChangeShapeType="1"/>
              </p:cNvSpPr>
              <p:nvPr userDrawn="1"/>
            </p:nvSpPr>
            <p:spPr bwMode="gray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7"/>
              <p:cNvSpPr>
                <a:spLocks noChangeShapeType="1"/>
              </p:cNvSpPr>
              <p:nvPr userDrawn="1"/>
            </p:nvSpPr>
            <p:spPr bwMode="gray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8"/>
              <p:cNvSpPr>
                <a:spLocks noChangeShapeType="1"/>
              </p:cNvSpPr>
              <p:nvPr userDrawn="1"/>
            </p:nvSpPr>
            <p:spPr bwMode="gray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9"/>
              <p:cNvSpPr>
                <a:spLocks noChangeShapeType="1"/>
              </p:cNvSpPr>
              <p:nvPr userDrawn="1"/>
            </p:nvSpPr>
            <p:spPr bwMode="gray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90"/>
              <p:cNvSpPr>
                <a:spLocks noChangeShapeType="1"/>
              </p:cNvSpPr>
              <p:nvPr userDrawn="1"/>
            </p:nvSpPr>
            <p:spPr bwMode="gray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91"/>
              <p:cNvSpPr>
                <a:spLocks noChangeShapeType="1"/>
              </p:cNvSpPr>
              <p:nvPr userDrawn="1"/>
            </p:nvSpPr>
            <p:spPr bwMode="gray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92"/>
              <p:cNvSpPr>
                <a:spLocks noChangeShapeType="1"/>
              </p:cNvSpPr>
              <p:nvPr userDrawn="1"/>
            </p:nvSpPr>
            <p:spPr bwMode="gray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3"/>
              <p:cNvSpPr>
                <a:spLocks noChangeShapeType="1"/>
              </p:cNvSpPr>
              <p:nvPr userDrawn="1"/>
            </p:nvSpPr>
            <p:spPr bwMode="gray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4"/>
              <p:cNvSpPr>
                <a:spLocks noChangeShapeType="1"/>
              </p:cNvSpPr>
              <p:nvPr userDrawn="1"/>
            </p:nvSpPr>
            <p:spPr bwMode="gray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5"/>
              <p:cNvSpPr>
                <a:spLocks noChangeShapeType="1"/>
              </p:cNvSpPr>
              <p:nvPr userDrawn="1"/>
            </p:nvSpPr>
            <p:spPr bwMode="gray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6"/>
              <p:cNvSpPr>
                <a:spLocks noChangeShapeType="1"/>
              </p:cNvSpPr>
              <p:nvPr userDrawn="1"/>
            </p:nvSpPr>
            <p:spPr bwMode="gray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7"/>
              <p:cNvSpPr>
                <a:spLocks noChangeShapeType="1"/>
              </p:cNvSpPr>
              <p:nvPr userDrawn="1"/>
            </p:nvSpPr>
            <p:spPr bwMode="gray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8"/>
              <p:cNvSpPr>
                <a:spLocks noChangeShapeType="1"/>
              </p:cNvSpPr>
              <p:nvPr userDrawn="1"/>
            </p:nvSpPr>
            <p:spPr bwMode="gray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9"/>
              <p:cNvSpPr>
                <a:spLocks noChangeShapeType="1"/>
              </p:cNvSpPr>
              <p:nvPr userDrawn="1"/>
            </p:nvSpPr>
            <p:spPr bwMode="gray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100"/>
              <p:cNvSpPr>
                <a:spLocks noChangeShapeType="1"/>
              </p:cNvSpPr>
              <p:nvPr userDrawn="1"/>
            </p:nvSpPr>
            <p:spPr bwMode="gray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9"/>
              <p:cNvSpPr>
                <a:spLocks noChangeShapeType="1"/>
              </p:cNvSpPr>
              <p:nvPr userDrawn="1"/>
            </p:nvSpPr>
            <p:spPr bwMode="gray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9"/>
              <p:cNvSpPr>
                <a:spLocks noChangeShapeType="1"/>
              </p:cNvSpPr>
              <p:nvPr userDrawn="1"/>
            </p:nvSpPr>
            <p:spPr bwMode="gray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9"/>
              <p:cNvSpPr>
                <a:spLocks noChangeShapeType="1"/>
              </p:cNvSpPr>
              <p:nvPr userDrawn="1"/>
            </p:nvSpPr>
            <p:spPr bwMode="gray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gray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gray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70"/>
              <p:cNvSpPr>
                <a:spLocks noChangeShapeType="1"/>
              </p:cNvSpPr>
              <p:nvPr userDrawn="1"/>
            </p:nvSpPr>
            <p:spPr bwMode="gray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5" name="Rectangle 104"/>
            <p:cNvSpPr>
              <a:spLocks noChangeArrowheads="1"/>
            </p:cNvSpPr>
            <p:nvPr userDrawn="1"/>
          </p:nvSpPr>
          <p:spPr bwMode="gray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662">
                <a:latin typeface="Meiryo UI" panose="020B0604030504040204" pitchFamily="50" charset="-128"/>
              </a:endParaRPr>
            </a:p>
          </p:txBody>
        </p:sp>
        <p:grpSp>
          <p:nvGrpSpPr>
            <p:cNvPr id="6" name="グループ化 5"/>
            <p:cNvGrpSpPr/>
            <p:nvPr userDrawn="1"/>
          </p:nvGrpSpPr>
          <p:grpSpPr bwMode="gray"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7" name="Line 4"/>
              <p:cNvSpPr>
                <a:spLocks noChangeShapeType="1"/>
              </p:cNvSpPr>
              <p:nvPr userDrawn="1"/>
            </p:nvSpPr>
            <p:spPr bwMode="gray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" name="Line 5"/>
              <p:cNvSpPr>
                <a:spLocks noChangeShapeType="1"/>
              </p:cNvSpPr>
              <p:nvPr userDrawn="1"/>
            </p:nvSpPr>
            <p:spPr bwMode="gray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" name="Line 6"/>
              <p:cNvSpPr>
                <a:spLocks noChangeShapeType="1"/>
              </p:cNvSpPr>
              <p:nvPr userDrawn="1"/>
            </p:nvSpPr>
            <p:spPr bwMode="gray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" name="Line 7"/>
              <p:cNvSpPr>
                <a:spLocks noChangeShapeType="1"/>
              </p:cNvSpPr>
              <p:nvPr userDrawn="1"/>
            </p:nvSpPr>
            <p:spPr bwMode="gray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8"/>
              <p:cNvSpPr>
                <a:spLocks noChangeShapeType="1"/>
              </p:cNvSpPr>
              <p:nvPr userDrawn="1"/>
            </p:nvSpPr>
            <p:spPr bwMode="gray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 userDrawn="1"/>
            </p:nvSpPr>
            <p:spPr bwMode="gray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10"/>
              <p:cNvSpPr>
                <a:spLocks noChangeShapeType="1"/>
              </p:cNvSpPr>
              <p:nvPr userDrawn="1"/>
            </p:nvSpPr>
            <p:spPr bwMode="gray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 userDrawn="1"/>
            </p:nvSpPr>
            <p:spPr bwMode="gray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 userDrawn="1"/>
            </p:nvSpPr>
            <p:spPr bwMode="gray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3"/>
              <p:cNvSpPr>
                <a:spLocks noChangeShapeType="1"/>
              </p:cNvSpPr>
              <p:nvPr userDrawn="1"/>
            </p:nvSpPr>
            <p:spPr bwMode="gray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4"/>
              <p:cNvSpPr>
                <a:spLocks noChangeShapeType="1"/>
              </p:cNvSpPr>
              <p:nvPr userDrawn="1"/>
            </p:nvSpPr>
            <p:spPr bwMode="gray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5"/>
              <p:cNvSpPr>
                <a:spLocks noChangeShapeType="1"/>
              </p:cNvSpPr>
              <p:nvPr userDrawn="1"/>
            </p:nvSpPr>
            <p:spPr bwMode="gray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6"/>
              <p:cNvSpPr>
                <a:spLocks noChangeShapeType="1"/>
              </p:cNvSpPr>
              <p:nvPr userDrawn="1"/>
            </p:nvSpPr>
            <p:spPr bwMode="gray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7"/>
              <p:cNvSpPr>
                <a:spLocks noChangeShapeType="1"/>
              </p:cNvSpPr>
              <p:nvPr userDrawn="1"/>
            </p:nvSpPr>
            <p:spPr bwMode="gray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8"/>
              <p:cNvSpPr>
                <a:spLocks noChangeShapeType="1"/>
              </p:cNvSpPr>
              <p:nvPr userDrawn="1"/>
            </p:nvSpPr>
            <p:spPr bwMode="gray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9"/>
              <p:cNvSpPr>
                <a:spLocks noChangeShapeType="1"/>
              </p:cNvSpPr>
              <p:nvPr userDrawn="1"/>
            </p:nvSpPr>
            <p:spPr bwMode="gray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20"/>
              <p:cNvSpPr>
                <a:spLocks noChangeShapeType="1"/>
              </p:cNvSpPr>
              <p:nvPr userDrawn="1"/>
            </p:nvSpPr>
            <p:spPr bwMode="gray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21"/>
              <p:cNvSpPr>
                <a:spLocks noChangeShapeType="1"/>
              </p:cNvSpPr>
              <p:nvPr userDrawn="1"/>
            </p:nvSpPr>
            <p:spPr bwMode="gray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22"/>
              <p:cNvSpPr>
                <a:spLocks noChangeShapeType="1"/>
              </p:cNvSpPr>
              <p:nvPr userDrawn="1"/>
            </p:nvSpPr>
            <p:spPr bwMode="gray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 userDrawn="1"/>
            </p:nvSpPr>
            <p:spPr bwMode="gray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4"/>
              <p:cNvSpPr>
                <a:spLocks noChangeShapeType="1"/>
              </p:cNvSpPr>
              <p:nvPr userDrawn="1"/>
            </p:nvSpPr>
            <p:spPr bwMode="gray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5"/>
              <p:cNvSpPr>
                <a:spLocks noChangeShapeType="1"/>
              </p:cNvSpPr>
              <p:nvPr userDrawn="1"/>
            </p:nvSpPr>
            <p:spPr bwMode="gray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6"/>
              <p:cNvSpPr>
                <a:spLocks noChangeShapeType="1"/>
              </p:cNvSpPr>
              <p:nvPr userDrawn="1"/>
            </p:nvSpPr>
            <p:spPr bwMode="gray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gray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gray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gray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gray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gray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gray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gray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gray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gray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gray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gray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gray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</p:grpSp>
      </p:grp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F04C2CD-5D05-4859-94C2-50CAA83DA3C6}"/>
              </a:ext>
            </a:extLst>
          </p:cNvPr>
          <p:cNvSpPr/>
          <p:nvPr userDrawn="1"/>
        </p:nvSpPr>
        <p:spPr bwMode="gray">
          <a:xfrm>
            <a:off x="198089" y="368660"/>
            <a:ext cx="9579443" cy="295490"/>
          </a:xfrm>
          <a:prstGeom prst="rect">
            <a:avLst/>
          </a:prstGeom>
          <a:solidFill>
            <a:schemeClr val="bg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692" tIns="0" rIns="99692" bIns="0" rtlCol="0" anchor="ctr" anchorCtr="0"/>
          <a:lstStyle/>
          <a:p>
            <a:pPr algn="ctr"/>
            <a:endParaRPr kumimoji="1" lang="ja-JP" altLang="en-US" sz="1292" b="1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10" name="テキスト プレースホルダー 3">
            <a:extLst>
              <a:ext uri="{FF2B5EF4-FFF2-40B4-BE49-F238E27FC236}">
                <a16:creationId xmlns:a16="http://schemas.microsoft.com/office/drawing/2014/main" id="{2E442112-7A70-4856-9832-94CF129E7727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758363" y="6508307"/>
            <a:ext cx="389279" cy="216000"/>
          </a:xfrm>
          <a:prstGeom prst="rect">
            <a:avLst/>
          </a:prstGeom>
        </p:spPr>
        <p:txBody>
          <a:bodyPr wrap="none" lIns="0" rIns="3323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FF310A9-E521-4579-80D3-F3B8D8E7C059}" type="slidenum">
              <a:rPr lang="ja-JP" altLang="en-US" sz="1108" smtClean="0"/>
              <a:pPr algn="ctr"/>
              <a:t>‹#›</a:t>
            </a:fld>
            <a:endParaRPr lang="ja-JP" altLang="en-US" sz="1108"/>
          </a:p>
        </p:txBody>
      </p:sp>
    </p:spTree>
    <p:extLst>
      <p:ext uri="{BB962C8B-B14F-4D97-AF65-F5344CB8AC3E}">
        <p14:creationId xmlns:p14="http://schemas.microsoft.com/office/powerpoint/2010/main" val="213365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F611991D-AF9E-4078-A374-6A93C386EA22}"/>
              </a:ext>
            </a:extLst>
          </p:cNvPr>
          <p:cNvCxnSpPr/>
          <p:nvPr userDrawn="1"/>
        </p:nvCxnSpPr>
        <p:spPr bwMode="gray">
          <a:xfrm>
            <a:off x="199558" y="515676"/>
            <a:ext cx="9504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99557" y="136843"/>
            <a:ext cx="9505949" cy="369332"/>
          </a:xfrm>
          <a:prstGeom prst="rect">
            <a:avLst/>
          </a:prstGeom>
        </p:spPr>
        <p:txBody>
          <a:bodyPr vert="horz" lIns="36000" tIns="45720" rIns="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grpSp>
        <p:nvGrpSpPr>
          <p:cNvPr id="13" name="グループ化 12"/>
          <p:cNvGrpSpPr/>
          <p:nvPr userDrawn="1"/>
        </p:nvGrpSpPr>
        <p:grpSpPr bwMode="gray">
          <a:xfrm>
            <a:off x="198091" y="1153839"/>
            <a:ext cx="9505951" cy="5040000"/>
            <a:chOff x="198089" y="1153839"/>
            <a:chExt cx="9505951" cy="5040000"/>
          </a:xfrm>
        </p:grpSpPr>
        <p:grpSp>
          <p:nvGrpSpPr>
            <p:cNvPr id="14" name="Group 40"/>
            <p:cNvGrpSpPr>
              <a:grpSpLocks/>
            </p:cNvGrpSpPr>
            <p:nvPr userDrawn="1"/>
          </p:nvGrpSpPr>
          <p:grpSpPr bwMode="gray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52" name="Line 41"/>
              <p:cNvSpPr>
                <a:spLocks noChangeShapeType="1"/>
              </p:cNvSpPr>
              <p:nvPr userDrawn="1"/>
            </p:nvSpPr>
            <p:spPr bwMode="gray">
              <a:xfrm>
                <a:off x="48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42"/>
              <p:cNvSpPr>
                <a:spLocks noChangeShapeType="1"/>
              </p:cNvSpPr>
              <p:nvPr userDrawn="1"/>
            </p:nvSpPr>
            <p:spPr bwMode="gray">
              <a:xfrm>
                <a:off x="57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43"/>
              <p:cNvSpPr>
                <a:spLocks noChangeShapeType="1"/>
              </p:cNvSpPr>
              <p:nvPr userDrawn="1"/>
            </p:nvSpPr>
            <p:spPr bwMode="gray">
              <a:xfrm>
                <a:off x="67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44"/>
              <p:cNvSpPr>
                <a:spLocks noChangeShapeType="1"/>
              </p:cNvSpPr>
              <p:nvPr userDrawn="1"/>
            </p:nvSpPr>
            <p:spPr bwMode="gray">
              <a:xfrm>
                <a:off x="76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45"/>
              <p:cNvSpPr>
                <a:spLocks noChangeShapeType="1"/>
              </p:cNvSpPr>
              <p:nvPr userDrawn="1"/>
            </p:nvSpPr>
            <p:spPr bwMode="gray">
              <a:xfrm>
                <a:off x="85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46"/>
              <p:cNvSpPr>
                <a:spLocks noChangeShapeType="1"/>
              </p:cNvSpPr>
              <p:nvPr userDrawn="1"/>
            </p:nvSpPr>
            <p:spPr bwMode="gray">
              <a:xfrm>
                <a:off x="94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47"/>
              <p:cNvSpPr>
                <a:spLocks noChangeShapeType="1"/>
              </p:cNvSpPr>
              <p:nvPr userDrawn="1"/>
            </p:nvSpPr>
            <p:spPr bwMode="gray">
              <a:xfrm>
                <a:off x="103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48"/>
              <p:cNvSpPr>
                <a:spLocks noChangeShapeType="1"/>
              </p:cNvSpPr>
              <p:nvPr userDrawn="1"/>
            </p:nvSpPr>
            <p:spPr bwMode="gray">
              <a:xfrm>
                <a:off x="112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49"/>
              <p:cNvSpPr>
                <a:spLocks noChangeShapeType="1"/>
              </p:cNvSpPr>
              <p:nvPr userDrawn="1"/>
            </p:nvSpPr>
            <p:spPr bwMode="gray">
              <a:xfrm>
                <a:off x="121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0"/>
              <p:cNvSpPr>
                <a:spLocks noChangeShapeType="1"/>
              </p:cNvSpPr>
              <p:nvPr userDrawn="1"/>
            </p:nvSpPr>
            <p:spPr bwMode="gray">
              <a:xfrm>
                <a:off x="130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1"/>
              <p:cNvSpPr>
                <a:spLocks noChangeShapeType="1"/>
              </p:cNvSpPr>
              <p:nvPr userDrawn="1"/>
            </p:nvSpPr>
            <p:spPr bwMode="gray">
              <a:xfrm>
                <a:off x="139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52"/>
              <p:cNvSpPr>
                <a:spLocks noChangeShapeType="1"/>
              </p:cNvSpPr>
              <p:nvPr userDrawn="1"/>
            </p:nvSpPr>
            <p:spPr bwMode="gray">
              <a:xfrm>
                <a:off x="148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53"/>
              <p:cNvSpPr>
                <a:spLocks noChangeShapeType="1"/>
              </p:cNvSpPr>
              <p:nvPr userDrawn="1"/>
            </p:nvSpPr>
            <p:spPr bwMode="gray">
              <a:xfrm>
                <a:off x="157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54"/>
              <p:cNvSpPr>
                <a:spLocks noChangeShapeType="1"/>
              </p:cNvSpPr>
              <p:nvPr userDrawn="1"/>
            </p:nvSpPr>
            <p:spPr bwMode="gray">
              <a:xfrm>
                <a:off x="166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55"/>
              <p:cNvSpPr>
                <a:spLocks noChangeShapeType="1"/>
              </p:cNvSpPr>
              <p:nvPr userDrawn="1"/>
            </p:nvSpPr>
            <p:spPr bwMode="gray">
              <a:xfrm>
                <a:off x="175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56"/>
              <p:cNvSpPr>
                <a:spLocks noChangeShapeType="1"/>
              </p:cNvSpPr>
              <p:nvPr userDrawn="1"/>
            </p:nvSpPr>
            <p:spPr bwMode="gray">
              <a:xfrm>
                <a:off x="184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57"/>
              <p:cNvSpPr>
                <a:spLocks noChangeShapeType="1"/>
              </p:cNvSpPr>
              <p:nvPr userDrawn="1"/>
            </p:nvSpPr>
            <p:spPr bwMode="gray">
              <a:xfrm>
                <a:off x="194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58"/>
              <p:cNvSpPr>
                <a:spLocks noChangeShapeType="1"/>
              </p:cNvSpPr>
              <p:nvPr userDrawn="1"/>
            </p:nvSpPr>
            <p:spPr bwMode="gray">
              <a:xfrm>
                <a:off x="203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59"/>
              <p:cNvSpPr>
                <a:spLocks noChangeShapeType="1"/>
              </p:cNvSpPr>
              <p:nvPr userDrawn="1"/>
            </p:nvSpPr>
            <p:spPr bwMode="gray">
              <a:xfrm>
                <a:off x="212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0"/>
              <p:cNvSpPr>
                <a:spLocks noChangeShapeType="1"/>
              </p:cNvSpPr>
              <p:nvPr userDrawn="1"/>
            </p:nvSpPr>
            <p:spPr bwMode="gray">
              <a:xfrm>
                <a:off x="221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1"/>
              <p:cNvSpPr>
                <a:spLocks noChangeShapeType="1"/>
              </p:cNvSpPr>
              <p:nvPr userDrawn="1"/>
            </p:nvSpPr>
            <p:spPr bwMode="gray">
              <a:xfrm>
                <a:off x="230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62"/>
              <p:cNvSpPr>
                <a:spLocks noChangeShapeType="1"/>
              </p:cNvSpPr>
              <p:nvPr userDrawn="1"/>
            </p:nvSpPr>
            <p:spPr bwMode="gray">
              <a:xfrm>
                <a:off x="239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63"/>
              <p:cNvSpPr>
                <a:spLocks noChangeShapeType="1"/>
              </p:cNvSpPr>
              <p:nvPr userDrawn="1"/>
            </p:nvSpPr>
            <p:spPr bwMode="gray">
              <a:xfrm>
                <a:off x="248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64"/>
              <p:cNvSpPr>
                <a:spLocks noChangeShapeType="1"/>
              </p:cNvSpPr>
              <p:nvPr userDrawn="1"/>
            </p:nvSpPr>
            <p:spPr bwMode="gray">
              <a:xfrm>
                <a:off x="257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65"/>
              <p:cNvSpPr>
                <a:spLocks noChangeShapeType="1"/>
              </p:cNvSpPr>
              <p:nvPr userDrawn="1"/>
            </p:nvSpPr>
            <p:spPr bwMode="gray">
              <a:xfrm>
                <a:off x="266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66"/>
              <p:cNvSpPr>
                <a:spLocks noChangeShapeType="1"/>
              </p:cNvSpPr>
              <p:nvPr userDrawn="1"/>
            </p:nvSpPr>
            <p:spPr bwMode="gray">
              <a:xfrm>
                <a:off x="275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67"/>
              <p:cNvSpPr>
                <a:spLocks noChangeShapeType="1"/>
              </p:cNvSpPr>
              <p:nvPr userDrawn="1"/>
            </p:nvSpPr>
            <p:spPr bwMode="gray">
              <a:xfrm>
                <a:off x="284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68"/>
              <p:cNvSpPr>
                <a:spLocks noChangeShapeType="1"/>
              </p:cNvSpPr>
              <p:nvPr userDrawn="1"/>
            </p:nvSpPr>
            <p:spPr bwMode="gray">
              <a:xfrm>
                <a:off x="293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69"/>
              <p:cNvSpPr>
                <a:spLocks noChangeShapeType="1"/>
              </p:cNvSpPr>
              <p:nvPr userDrawn="1"/>
            </p:nvSpPr>
            <p:spPr bwMode="gray">
              <a:xfrm>
                <a:off x="302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0"/>
              <p:cNvSpPr>
                <a:spLocks noChangeShapeType="1"/>
              </p:cNvSpPr>
              <p:nvPr userDrawn="1"/>
            </p:nvSpPr>
            <p:spPr bwMode="gray">
              <a:xfrm>
                <a:off x="320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1"/>
              <p:cNvSpPr>
                <a:spLocks noChangeShapeType="1"/>
              </p:cNvSpPr>
              <p:nvPr userDrawn="1"/>
            </p:nvSpPr>
            <p:spPr bwMode="gray">
              <a:xfrm>
                <a:off x="329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72"/>
              <p:cNvSpPr>
                <a:spLocks noChangeShapeType="1"/>
              </p:cNvSpPr>
              <p:nvPr userDrawn="1"/>
            </p:nvSpPr>
            <p:spPr bwMode="gray">
              <a:xfrm>
                <a:off x="339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73"/>
              <p:cNvSpPr>
                <a:spLocks noChangeShapeType="1"/>
              </p:cNvSpPr>
              <p:nvPr userDrawn="1"/>
            </p:nvSpPr>
            <p:spPr bwMode="gray">
              <a:xfrm>
                <a:off x="348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74"/>
              <p:cNvSpPr>
                <a:spLocks noChangeShapeType="1"/>
              </p:cNvSpPr>
              <p:nvPr userDrawn="1"/>
            </p:nvSpPr>
            <p:spPr bwMode="gray">
              <a:xfrm>
                <a:off x="357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75"/>
              <p:cNvSpPr>
                <a:spLocks noChangeShapeType="1"/>
              </p:cNvSpPr>
              <p:nvPr userDrawn="1"/>
            </p:nvSpPr>
            <p:spPr bwMode="gray">
              <a:xfrm>
                <a:off x="366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76"/>
              <p:cNvSpPr>
                <a:spLocks noChangeShapeType="1"/>
              </p:cNvSpPr>
              <p:nvPr userDrawn="1"/>
            </p:nvSpPr>
            <p:spPr bwMode="gray">
              <a:xfrm>
                <a:off x="375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77"/>
              <p:cNvSpPr>
                <a:spLocks noChangeShapeType="1"/>
              </p:cNvSpPr>
              <p:nvPr userDrawn="1"/>
            </p:nvSpPr>
            <p:spPr bwMode="gray">
              <a:xfrm>
                <a:off x="384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78"/>
              <p:cNvSpPr>
                <a:spLocks noChangeShapeType="1"/>
              </p:cNvSpPr>
              <p:nvPr userDrawn="1"/>
            </p:nvSpPr>
            <p:spPr bwMode="gray">
              <a:xfrm>
                <a:off x="393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79"/>
              <p:cNvSpPr>
                <a:spLocks noChangeShapeType="1"/>
              </p:cNvSpPr>
              <p:nvPr userDrawn="1"/>
            </p:nvSpPr>
            <p:spPr bwMode="gray">
              <a:xfrm>
                <a:off x="402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0"/>
              <p:cNvSpPr>
                <a:spLocks noChangeShapeType="1"/>
              </p:cNvSpPr>
              <p:nvPr userDrawn="1"/>
            </p:nvSpPr>
            <p:spPr bwMode="gray">
              <a:xfrm>
                <a:off x="411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1"/>
              <p:cNvSpPr>
                <a:spLocks noChangeShapeType="1"/>
              </p:cNvSpPr>
              <p:nvPr userDrawn="1"/>
            </p:nvSpPr>
            <p:spPr bwMode="gray">
              <a:xfrm>
                <a:off x="420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82"/>
              <p:cNvSpPr>
                <a:spLocks noChangeShapeType="1"/>
              </p:cNvSpPr>
              <p:nvPr userDrawn="1"/>
            </p:nvSpPr>
            <p:spPr bwMode="gray">
              <a:xfrm>
                <a:off x="429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83"/>
              <p:cNvSpPr>
                <a:spLocks noChangeShapeType="1"/>
              </p:cNvSpPr>
              <p:nvPr userDrawn="1"/>
            </p:nvSpPr>
            <p:spPr bwMode="gray">
              <a:xfrm>
                <a:off x="438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84"/>
              <p:cNvSpPr>
                <a:spLocks noChangeShapeType="1"/>
              </p:cNvSpPr>
              <p:nvPr userDrawn="1"/>
            </p:nvSpPr>
            <p:spPr bwMode="gray">
              <a:xfrm>
                <a:off x="447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85"/>
              <p:cNvSpPr>
                <a:spLocks noChangeShapeType="1"/>
              </p:cNvSpPr>
              <p:nvPr userDrawn="1"/>
            </p:nvSpPr>
            <p:spPr bwMode="gray">
              <a:xfrm>
                <a:off x="456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86"/>
              <p:cNvSpPr>
                <a:spLocks noChangeShapeType="1"/>
              </p:cNvSpPr>
              <p:nvPr userDrawn="1"/>
            </p:nvSpPr>
            <p:spPr bwMode="gray">
              <a:xfrm>
                <a:off x="466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87"/>
              <p:cNvSpPr>
                <a:spLocks noChangeShapeType="1"/>
              </p:cNvSpPr>
              <p:nvPr userDrawn="1"/>
            </p:nvSpPr>
            <p:spPr bwMode="gray">
              <a:xfrm>
                <a:off x="475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88"/>
              <p:cNvSpPr>
                <a:spLocks noChangeShapeType="1"/>
              </p:cNvSpPr>
              <p:nvPr userDrawn="1"/>
            </p:nvSpPr>
            <p:spPr bwMode="gray">
              <a:xfrm>
                <a:off x="484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89"/>
              <p:cNvSpPr>
                <a:spLocks noChangeShapeType="1"/>
              </p:cNvSpPr>
              <p:nvPr userDrawn="1"/>
            </p:nvSpPr>
            <p:spPr bwMode="gray">
              <a:xfrm>
                <a:off x="493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0"/>
              <p:cNvSpPr>
                <a:spLocks noChangeShapeType="1"/>
              </p:cNvSpPr>
              <p:nvPr userDrawn="1"/>
            </p:nvSpPr>
            <p:spPr bwMode="gray">
              <a:xfrm>
                <a:off x="502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1"/>
              <p:cNvSpPr>
                <a:spLocks noChangeShapeType="1"/>
              </p:cNvSpPr>
              <p:nvPr userDrawn="1"/>
            </p:nvSpPr>
            <p:spPr bwMode="gray">
              <a:xfrm>
                <a:off x="511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2"/>
              <p:cNvSpPr>
                <a:spLocks noChangeShapeType="1"/>
              </p:cNvSpPr>
              <p:nvPr userDrawn="1"/>
            </p:nvSpPr>
            <p:spPr bwMode="gray">
              <a:xfrm>
                <a:off x="520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3"/>
              <p:cNvSpPr>
                <a:spLocks noChangeShapeType="1"/>
              </p:cNvSpPr>
              <p:nvPr userDrawn="1"/>
            </p:nvSpPr>
            <p:spPr bwMode="gray">
              <a:xfrm>
                <a:off x="529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4"/>
              <p:cNvSpPr>
                <a:spLocks noChangeShapeType="1"/>
              </p:cNvSpPr>
              <p:nvPr userDrawn="1"/>
            </p:nvSpPr>
            <p:spPr bwMode="gray">
              <a:xfrm>
                <a:off x="538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5"/>
              <p:cNvSpPr>
                <a:spLocks noChangeShapeType="1"/>
              </p:cNvSpPr>
              <p:nvPr userDrawn="1"/>
            </p:nvSpPr>
            <p:spPr bwMode="gray">
              <a:xfrm>
                <a:off x="547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6"/>
              <p:cNvSpPr>
                <a:spLocks noChangeShapeType="1"/>
              </p:cNvSpPr>
              <p:nvPr userDrawn="1"/>
            </p:nvSpPr>
            <p:spPr bwMode="gray">
              <a:xfrm>
                <a:off x="556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7"/>
              <p:cNvSpPr>
                <a:spLocks noChangeShapeType="1"/>
              </p:cNvSpPr>
              <p:nvPr userDrawn="1"/>
            </p:nvSpPr>
            <p:spPr bwMode="gray">
              <a:xfrm>
                <a:off x="565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98"/>
              <p:cNvSpPr>
                <a:spLocks noChangeShapeType="1"/>
              </p:cNvSpPr>
              <p:nvPr userDrawn="1"/>
            </p:nvSpPr>
            <p:spPr bwMode="gray">
              <a:xfrm>
                <a:off x="574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0" name="Line 99"/>
              <p:cNvSpPr>
                <a:spLocks noChangeShapeType="1"/>
              </p:cNvSpPr>
              <p:nvPr userDrawn="1"/>
            </p:nvSpPr>
            <p:spPr bwMode="gray">
              <a:xfrm>
                <a:off x="39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1" name="Line 100"/>
              <p:cNvSpPr>
                <a:spLocks noChangeShapeType="1"/>
              </p:cNvSpPr>
              <p:nvPr userDrawn="1"/>
            </p:nvSpPr>
            <p:spPr bwMode="gray">
              <a:xfrm>
                <a:off x="584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2" name="Line 99"/>
              <p:cNvSpPr>
                <a:spLocks noChangeShapeType="1"/>
              </p:cNvSpPr>
              <p:nvPr userDrawn="1"/>
            </p:nvSpPr>
            <p:spPr bwMode="gray">
              <a:xfrm>
                <a:off x="593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3" name="Line 99"/>
              <p:cNvSpPr>
                <a:spLocks noChangeShapeType="1"/>
              </p:cNvSpPr>
              <p:nvPr userDrawn="1"/>
            </p:nvSpPr>
            <p:spPr bwMode="gray">
              <a:xfrm>
                <a:off x="602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4" name="Line 99"/>
              <p:cNvSpPr>
                <a:spLocks noChangeShapeType="1"/>
              </p:cNvSpPr>
              <p:nvPr userDrawn="1"/>
            </p:nvSpPr>
            <p:spPr bwMode="gray">
              <a:xfrm>
                <a:off x="611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5" name="Line 99"/>
              <p:cNvSpPr>
                <a:spLocks noChangeShapeType="1"/>
              </p:cNvSpPr>
              <p:nvPr userDrawn="1"/>
            </p:nvSpPr>
            <p:spPr bwMode="gray">
              <a:xfrm>
                <a:off x="620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6" name="Line 99"/>
              <p:cNvSpPr>
                <a:spLocks noChangeShapeType="1"/>
              </p:cNvSpPr>
              <p:nvPr userDrawn="1"/>
            </p:nvSpPr>
            <p:spPr bwMode="gray">
              <a:xfrm>
                <a:off x="629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17" name="Line 70"/>
              <p:cNvSpPr>
                <a:spLocks noChangeShapeType="1"/>
              </p:cNvSpPr>
              <p:nvPr userDrawn="1"/>
            </p:nvSpPr>
            <p:spPr bwMode="gray">
              <a:xfrm>
                <a:off x="311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15" name="Rectangle 104"/>
            <p:cNvSpPr>
              <a:spLocks noChangeArrowheads="1"/>
            </p:cNvSpPr>
            <p:nvPr userDrawn="1"/>
          </p:nvSpPr>
          <p:spPr bwMode="gray">
            <a:xfrm>
              <a:off x="198089" y="1153839"/>
              <a:ext cx="9505951" cy="5038610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662">
                <a:latin typeface="Meiryo UI" panose="020B0604030504040204" pitchFamily="50" charset="-128"/>
              </a:endParaRPr>
            </a:p>
          </p:txBody>
        </p:sp>
        <p:grpSp>
          <p:nvGrpSpPr>
            <p:cNvPr id="16" name="グループ化 15"/>
            <p:cNvGrpSpPr/>
            <p:nvPr userDrawn="1"/>
          </p:nvGrpSpPr>
          <p:grpSpPr bwMode="gray"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17" name="Line 4"/>
              <p:cNvSpPr>
                <a:spLocks noChangeShapeType="1"/>
              </p:cNvSpPr>
              <p:nvPr userDrawn="1"/>
            </p:nvSpPr>
            <p:spPr bwMode="gray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5"/>
              <p:cNvSpPr>
                <a:spLocks noChangeShapeType="1"/>
              </p:cNvSpPr>
              <p:nvPr userDrawn="1"/>
            </p:nvSpPr>
            <p:spPr bwMode="gray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6"/>
              <p:cNvSpPr>
                <a:spLocks noChangeShapeType="1"/>
              </p:cNvSpPr>
              <p:nvPr userDrawn="1"/>
            </p:nvSpPr>
            <p:spPr bwMode="gray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 userDrawn="1"/>
            </p:nvSpPr>
            <p:spPr bwMode="gray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8"/>
              <p:cNvSpPr>
                <a:spLocks noChangeShapeType="1"/>
              </p:cNvSpPr>
              <p:nvPr userDrawn="1"/>
            </p:nvSpPr>
            <p:spPr bwMode="gray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9"/>
              <p:cNvSpPr>
                <a:spLocks noChangeShapeType="1"/>
              </p:cNvSpPr>
              <p:nvPr userDrawn="1"/>
            </p:nvSpPr>
            <p:spPr bwMode="gray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0"/>
              <p:cNvSpPr>
                <a:spLocks noChangeShapeType="1"/>
              </p:cNvSpPr>
              <p:nvPr userDrawn="1"/>
            </p:nvSpPr>
            <p:spPr bwMode="gray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1"/>
              <p:cNvSpPr>
                <a:spLocks noChangeShapeType="1"/>
              </p:cNvSpPr>
              <p:nvPr userDrawn="1"/>
            </p:nvSpPr>
            <p:spPr bwMode="gray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12"/>
              <p:cNvSpPr>
                <a:spLocks noChangeShapeType="1"/>
              </p:cNvSpPr>
              <p:nvPr userDrawn="1"/>
            </p:nvSpPr>
            <p:spPr bwMode="gray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13"/>
              <p:cNvSpPr>
                <a:spLocks noChangeShapeType="1"/>
              </p:cNvSpPr>
              <p:nvPr userDrawn="1"/>
            </p:nvSpPr>
            <p:spPr bwMode="gray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14"/>
              <p:cNvSpPr>
                <a:spLocks noChangeShapeType="1"/>
              </p:cNvSpPr>
              <p:nvPr userDrawn="1"/>
            </p:nvSpPr>
            <p:spPr bwMode="gray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15"/>
              <p:cNvSpPr>
                <a:spLocks noChangeShapeType="1"/>
              </p:cNvSpPr>
              <p:nvPr userDrawn="1"/>
            </p:nvSpPr>
            <p:spPr bwMode="gray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16"/>
              <p:cNvSpPr>
                <a:spLocks noChangeShapeType="1"/>
              </p:cNvSpPr>
              <p:nvPr userDrawn="1"/>
            </p:nvSpPr>
            <p:spPr bwMode="gray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17"/>
              <p:cNvSpPr>
                <a:spLocks noChangeShapeType="1"/>
              </p:cNvSpPr>
              <p:nvPr userDrawn="1"/>
            </p:nvSpPr>
            <p:spPr bwMode="gray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18"/>
              <p:cNvSpPr>
                <a:spLocks noChangeShapeType="1"/>
              </p:cNvSpPr>
              <p:nvPr userDrawn="1"/>
            </p:nvSpPr>
            <p:spPr bwMode="gray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19"/>
              <p:cNvSpPr>
                <a:spLocks noChangeShapeType="1"/>
              </p:cNvSpPr>
              <p:nvPr userDrawn="1"/>
            </p:nvSpPr>
            <p:spPr bwMode="gray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0"/>
              <p:cNvSpPr>
                <a:spLocks noChangeShapeType="1"/>
              </p:cNvSpPr>
              <p:nvPr userDrawn="1"/>
            </p:nvSpPr>
            <p:spPr bwMode="gray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21"/>
              <p:cNvSpPr>
                <a:spLocks noChangeShapeType="1"/>
              </p:cNvSpPr>
              <p:nvPr userDrawn="1"/>
            </p:nvSpPr>
            <p:spPr bwMode="gray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22"/>
              <p:cNvSpPr>
                <a:spLocks noChangeShapeType="1"/>
              </p:cNvSpPr>
              <p:nvPr userDrawn="1"/>
            </p:nvSpPr>
            <p:spPr bwMode="gray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23"/>
              <p:cNvSpPr>
                <a:spLocks noChangeShapeType="1"/>
              </p:cNvSpPr>
              <p:nvPr userDrawn="1"/>
            </p:nvSpPr>
            <p:spPr bwMode="gray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24"/>
              <p:cNvSpPr>
                <a:spLocks noChangeShapeType="1"/>
              </p:cNvSpPr>
              <p:nvPr userDrawn="1"/>
            </p:nvSpPr>
            <p:spPr bwMode="gray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25"/>
              <p:cNvSpPr>
                <a:spLocks noChangeShapeType="1"/>
              </p:cNvSpPr>
              <p:nvPr userDrawn="1"/>
            </p:nvSpPr>
            <p:spPr bwMode="gray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26"/>
              <p:cNvSpPr>
                <a:spLocks noChangeShapeType="1"/>
              </p:cNvSpPr>
              <p:nvPr userDrawn="1"/>
            </p:nvSpPr>
            <p:spPr bwMode="gray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28"/>
              <p:cNvSpPr>
                <a:spLocks noChangeShapeType="1"/>
              </p:cNvSpPr>
              <p:nvPr userDrawn="1"/>
            </p:nvSpPr>
            <p:spPr bwMode="gray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29"/>
              <p:cNvSpPr>
                <a:spLocks noChangeShapeType="1"/>
              </p:cNvSpPr>
              <p:nvPr userDrawn="1"/>
            </p:nvSpPr>
            <p:spPr bwMode="gray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0"/>
              <p:cNvSpPr>
                <a:spLocks noChangeShapeType="1"/>
              </p:cNvSpPr>
              <p:nvPr userDrawn="1"/>
            </p:nvSpPr>
            <p:spPr bwMode="gray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1"/>
              <p:cNvSpPr>
                <a:spLocks noChangeShapeType="1"/>
              </p:cNvSpPr>
              <p:nvPr userDrawn="1"/>
            </p:nvSpPr>
            <p:spPr bwMode="gray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32"/>
              <p:cNvSpPr>
                <a:spLocks noChangeShapeType="1"/>
              </p:cNvSpPr>
              <p:nvPr userDrawn="1"/>
            </p:nvSpPr>
            <p:spPr bwMode="gray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33"/>
              <p:cNvSpPr>
                <a:spLocks noChangeShapeType="1"/>
              </p:cNvSpPr>
              <p:nvPr userDrawn="1"/>
            </p:nvSpPr>
            <p:spPr bwMode="gray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34"/>
              <p:cNvSpPr>
                <a:spLocks noChangeShapeType="1"/>
              </p:cNvSpPr>
              <p:nvPr userDrawn="1"/>
            </p:nvSpPr>
            <p:spPr bwMode="gray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35"/>
              <p:cNvSpPr>
                <a:spLocks noChangeShapeType="1"/>
              </p:cNvSpPr>
              <p:nvPr userDrawn="1"/>
            </p:nvSpPr>
            <p:spPr bwMode="gray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36"/>
              <p:cNvSpPr>
                <a:spLocks noChangeShapeType="1"/>
              </p:cNvSpPr>
              <p:nvPr userDrawn="1"/>
            </p:nvSpPr>
            <p:spPr bwMode="gray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37"/>
              <p:cNvSpPr>
                <a:spLocks noChangeShapeType="1"/>
              </p:cNvSpPr>
              <p:nvPr userDrawn="1"/>
            </p:nvSpPr>
            <p:spPr bwMode="gray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38"/>
              <p:cNvSpPr>
                <a:spLocks noChangeShapeType="1"/>
              </p:cNvSpPr>
              <p:nvPr userDrawn="1"/>
            </p:nvSpPr>
            <p:spPr bwMode="gray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39"/>
              <p:cNvSpPr>
                <a:spLocks noChangeShapeType="1"/>
              </p:cNvSpPr>
              <p:nvPr userDrawn="1"/>
            </p:nvSpPr>
            <p:spPr bwMode="gray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2">
                  <a:latin typeface="Meiryo UI" panose="020B0604030504040204" pitchFamily="50" charset="-128"/>
                </a:endParaRPr>
              </a:p>
            </p:txBody>
          </p:sp>
        </p:grpSp>
      </p:grp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423454BB-0CA5-42F1-9A21-92D0DEC792C0}"/>
              </a:ext>
            </a:extLst>
          </p:cNvPr>
          <p:cNvCxnSpPr/>
          <p:nvPr userDrawn="1"/>
        </p:nvCxnSpPr>
        <p:spPr bwMode="gray">
          <a:xfrm>
            <a:off x="199558" y="6431620"/>
            <a:ext cx="950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Placeholder 2">
            <a:extLst>
              <a:ext uri="{FF2B5EF4-FFF2-40B4-BE49-F238E27FC236}">
                <a16:creationId xmlns:a16="http://schemas.microsoft.com/office/drawing/2014/main" id="{0EC08A8B-C371-4582-B62B-1CE8BAE16C25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199557" y="586802"/>
            <a:ext cx="9505949" cy="644295"/>
          </a:xfrm>
          <a:prstGeom prst="rect">
            <a:avLst/>
          </a:prstGeom>
        </p:spPr>
        <p:txBody>
          <a:bodyPr vert="horz" lIns="36000" tIns="45720" rIns="0" bIns="45720" rtlCol="0"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1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  <p:sldLayoutId id="2147483679" r:id="rId5"/>
  </p:sldLayoutIdLs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1846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44083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17646" indent="-252052" algn="l" defTabSz="844083" rtl="0" eaLnBrk="1" latinLnBrk="0" hangingPunct="1">
        <a:lnSpc>
          <a:spcPct val="90000"/>
        </a:lnSpc>
        <a:spcBef>
          <a:spcPts val="462"/>
        </a:spcBef>
        <a:buFont typeface="Meiryo UI" panose="020B0604030504040204" pitchFamily="50" charset="-128"/>
        <a:buChar char="—"/>
        <a:defRPr kumimoji="1" sz="1477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6">
          <p15:clr>
            <a:srgbClr val="F26B43"/>
          </p15:clr>
        </p15:guide>
        <p15:guide id="2" pos="2746">
          <p15:clr>
            <a:srgbClr val="F26B43"/>
          </p15:clr>
        </p15:guide>
        <p15:guide id="3" pos="111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369">
          <p15:clr>
            <a:srgbClr val="F26B43"/>
          </p15:clr>
        </p15:guide>
        <p15:guide id="6" orient="horz" pos="780">
          <p15:clr>
            <a:srgbClr val="F26B43"/>
          </p15:clr>
        </p15:guide>
        <p15:guide id="7" orient="horz" pos="3959">
          <p15:clr>
            <a:srgbClr val="F26B43"/>
          </p15:clr>
        </p15:guide>
        <p15:guide id="8" orient="horz" pos="405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FAEFFCF-9E05-47AB-B973-CB363734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３．（１）　事業者回答欄</a:t>
            </a:r>
          </a:p>
        </p:txBody>
      </p:sp>
    </p:spTree>
    <p:extLst>
      <p:ext uri="{BB962C8B-B14F-4D97-AF65-F5344CB8AC3E}">
        <p14:creationId xmlns:p14="http://schemas.microsoft.com/office/powerpoint/2010/main" val="229206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FAEFFCF-9E05-47AB-B973-CB363734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３．（５）　事業者回答欄</a:t>
            </a:r>
          </a:p>
        </p:txBody>
      </p:sp>
    </p:spTree>
    <p:extLst>
      <p:ext uri="{BB962C8B-B14F-4D97-AF65-F5344CB8AC3E}">
        <p14:creationId xmlns:p14="http://schemas.microsoft.com/office/powerpoint/2010/main" val="1712323082"/>
      </p:ext>
    </p:extLst>
  </p:cSld>
  <p:clrMapOvr>
    <a:masterClrMapping/>
  </p:clrMapOvr>
</p:sld>
</file>

<file path=ppt/theme/theme1.xml><?xml version="1.0" encoding="utf-8"?>
<a:theme xmlns:a="http://schemas.openxmlformats.org/drawingml/2006/main" name="2020-提案書">
  <a:themeElements>
    <a:clrScheme name="日本総研カラー案4">
      <a:dk1>
        <a:srgbClr val="2C2C2C"/>
      </a:dk1>
      <a:lt1>
        <a:srgbClr val="FFFFFF"/>
      </a:lt1>
      <a:dk2>
        <a:srgbClr val="0072CF"/>
      </a:dk2>
      <a:lt2>
        <a:srgbClr val="DDDDDD"/>
      </a:lt2>
      <a:accent1>
        <a:srgbClr val="FF4C00"/>
      </a:accent1>
      <a:accent2>
        <a:srgbClr val="317689"/>
      </a:accent2>
      <a:accent3>
        <a:srgbClr val="008057"/>
      </a:accent3>
      <a:accent4>
        <a:srgbClr val="72CF00"/>
      </a:accent4>
      <a:accent5>
        <a:srgbClr val="CFC400"/>
      </a:accent5>
      <a:accent6>
        <a:srgbClr val="CF5D00"/>
      </a:accent6>
      <a:hlink>
        <a:srgbClr val="0072CF"/>
      </a:hlink>
      <a:folHlink>
        <a:srgbClr val="0072C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>
          <a:noFill/>
        </a:ln>
        <a:effectLst/>
      </a:spPr>
      <a:bodyPr lIns="108000" tIns="0" rIns="108000" bIns="0" rtlCol="0" anchor="ctr" anchorCtr="0"/>
      <a:lstStyle>
        <a:defPPr algn="ctr">
          <a:defRPr kumimoji="1" sz="1400" b="1" dirty="0">
            <a:solidFill>
              <a:schemeClr val="bg1"/>
            </a:solidFill>
            <a:latin typeface="+mn-ea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36000" rIns="72000" bIns="36000" rtlCol="0" anchor="ctr">
        <a:normAutofit/>
      </a:bodyPr>
      <a:lstStyle>
        <a:defPPr marL="0" marR="0" indent="0" defTabSz="914400" eaLnBrk="1" fontAlgn="auto" latinLnBrk="0" hangingPunct="1">
          <a:lnSpc>
            <a:spcPct val="110000"/>
          </a:lnSpc>
          <a:spcBef>
            <a:spcPts val="0"/>
          </a:spcBef>
          <a:spcAft>
            <a:spcPts val="300"/>
          </a:spcAft>
          <a:buClrTx/>
          <a:buSzTx/>
          <a:buFontTx/>
          <a:buNone/>
          <a:tabLst/>
          <a:defRPr kumimoji="1" sz="1200" kern="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90617_提案書テンプレート_Ver.1.11.pptx" id="{9E8C6497-8DCF-402B-B887-5C7E379A8249}" vid="{79D64A9F-3179-4B59-9F7A-B9135E9FBA4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B2FFF877BD08408298E0C609763E87" ma:contentTypeVersion="13" ma:contentTypeDescription="新しいドキュメントを作成します。" ma:contentTypeScope="" ma:versionID="c0367e23543159ce96b65699ade432dc">
  <xsd:schema xmlns:xsd="http://www.w3.org/2001/XMLSchema" xmlns:xs="http://www.w3.org/2001/XMLSchema" xmlns:p="http://schemas.microsoft.com/office/2006/metadata/properties" xmlns:ns2="c55fc5d8-b02f-46d5-8a9d-ce1594e88de4" xmlns:ns3="2cd4b159-d476-4b04-b9dd-71553f7178fb" targetNamespace="http://schemas.microsoft.com/office/2006/metadata/properties" ma:root="true" ma:fieldsID="9a876ea7c66bea0b04fc788e5016e9ea" ns2:_="" ns3:_="">
    <xsd:import namespace="c55fc5d8-b02f-46d5-8a9d-ce1594e88de4"/>
    <xsd:import namespace="2cd4b159-d476-4b04-b9dd-71553f71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fc5d8-b02f-46d5-8a9d-ce1594e88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4b159-d476-4b04-b9dd-71553f7178f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177dea0-4a01-47a8-a6ab-0adce34dad6d}" ma:internalName="TaxCatchAll" ma:showField="CatchAllData" ma:web="2cd4b159-d476-4b04-b9dd-71553f71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5fc5d8-b02f-46d5-8a9d-ce1594e88de4">
      <Terms xmlns="http://schemas.microsoft.com/office/infopath/2007/PartnerControls"/>
    </lcf76f155ced4ddcb4097134ff3c332f>
    <TaxCatchAll xmlns="2cd4b159-d476-4b04-b9dd-71553f7178fb" xsi:nil="true"/>
  </documentManagement>
</p:properties>
</file>

<file path=customXml/itemProps1.xml><?xml version="1.0" encoding="utf-8"?>
<ds:datastoreItem xmlns:ds="http://schemas.openxmlformats.org/officeDocument/2006/customXml" ds:itemID="{C6F5D2BB-2D16-467E-A016-19CC0D94EAB6}"/>
</file>

<file path=customXml/itemProps2.xml><?xml version="1.0" encoding="utf-8"?>
<ds:datastoreItem xmlns:ds="http://schemas.openxmlformats.org/officeDocument/2006/customXml" ds:itemID="{D632FE9D-2907-4E4B-9F1E-B3E4CD3353E4}"/>
</file>

<file path=customXml/itemProps3.xml><?xml version="1.0" encoding="utf-8"?>
<ds:datastoreItem xmlns:ds="http://schemas.openxmlformats.org/officeDocument/2006/customXml" ds:itemID="{B926B731-7855-4248-A1DA-32358C460AA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Meiryo UI</vt:lpstr>
      <vt:lpstr>Arial</vt:lpstr>
      <vt:lpstr>2020-提案書</vt:lpstr>
      <vt:lpstr>３．（１）　事業者回答欄</vt:lpstr>
      <vt:lpstr>３．（５）　事業者回答欄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2023-06-12T00:39:31Z</dcterms:created>
  <dcterms:modified xsi:type="dcterms:W3CDTF">2023-06-12T00:39:40Z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0x0101001AB2FFF877BD08408298E0C609763E87</vt:lpwstr>
  </property>
</Properties>
</file>