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43AA6-408E-471C-9057-6A086F4465CD}" v="3" dt="2023-06-12T00:39:31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通常ve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4400"/>
          </a:xfrm>
          <a:prstGeom prst="rect">
            <a:avLst/>
          </a:prstGeom>
        </p:spPr>
        <p:txBody>
          <a:bodyPr/>
          <a:lstStyle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526CDFEB-99B3-4558-9508-2CE77DBFA67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4287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0364"/>
          </a:xfrm>
          <a:prstGeom prst="rect">
            <a:avLst/>
          </a:prstGeom>
        </p:spPr>
        <p:txBody>
          <a:bodyPr/>
          <a:lstStyle>
            <a:lvl1pPr marL="166158" indent="-166158">
              <a:spcAft>
                <a:spcPts val="554"/>
              </a:spcAft>
              <a:buFont typeface="Arial" panose="020B0604020202020204" pitchFamily="34" charset="0"/>
              <a:buChar char="•"/>
              <a:defRPr sz="1477"/>
            </a:lvl1pPr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ABCE1062-4177-442F-AD3B-8B63C9EB727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42216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0364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662"/>
            </a:lvl1pPr>
            <a:lvl2pPr>
              <a:spcBef>
                <a:spcPts val="0"/>
              </a:spcBef>
              <a:defRPr/>
            </a:lvl2pPr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8B0903E9-741C-4F3E-96AA-A775DF2BF2A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31321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grpSp>
        <p:nvGrpSpPr>
          <p:cNvPr id="5" name="グループ化 4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4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7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9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216" name="テキスト プレースホルダー 3">
            <a:extLst>
              <a:ext uri="{FF2B5EF4-FFF2-40B4-BE49-F238E27FC236}">
                <a16:creationId xmlns:a16="http://schemas.microsoft.com/office/drawing/2014/main" id="{F2347415-D895-4273-AB6F-3B623874B4A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21078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6" name="グループ化 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F04C2CD-5D05-4859-94C2-50CAA83DA3C6}"/>
              </a:ext>
            </a:extLst>
          </p:cNvPr>
          <p:cNvSpPr/>
          <p:nvPr userDrawn="1"/>
        </p:nvSpPr>
        <p:spPr bwMode="gray">
          <a:xfrm>
            <a:off x="198089" y="368660"/>
            <a:ext cx="9579443" cy="29549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2" tIns="0" rIns="99692" bIns="0" rtlCol="0" anchor="ctr" anchorCtr="0"/>
          <a:lstStyle/>
          <a:p>
            <a:pPr algn="ctr"/>
            <a:endParaRPr kumimoji="1" lang="ja-JP" altLang="en-US" sz="1292" b="1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0" name="テキスト プレースホルダー 3">
            <a:extLst>
              <a:ext uri="{FF2B5EF4-FFF2-40B4-BE49-F238E27FC236}">
                <a16:creationId xmlns:a16="http://schemas.microsoft.com/office/drawing/2014/main" id="{2E442112-7A70-4856-9832-94CF129E772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213365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F611991D-AF9E-4078-A374-6A93C386EA22}"/>
              </a:ext>
            </a:extLst>
          </p:cNvPr>
          <p:cNvCxnSpPr/>
          <p:nvPr userDrawn="1"/>
        </p:nvCxnSpPr>
        <p:spPr bwMode="gray">
          <a:xfrm>
            <a:off x="199558" y="515676"/>
            <a:ext cx="950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99557" y="136843"/>
            <a:ext cx="9505949" cy="369332"/>
          </a:xfrm>
          <a:prstGeom prst="rect">
            <a:avLst/>
          </a:prstGeom>
        </p:spPr>
        <p:txBody>
          <a:bodyPr vert="horz" lIns="36000" tIns="45720" rIns="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grpSp>
        <p:nvGrpSpPr>
          <p:cNvPr id="13" name="グループ化 12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1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5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16" name="グループ化 1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423454BB-0CA5-42F1-9A21-92D0DEC792C0}"/>
              </a:ext>
            </a:extLst>
          </p:cNvPr>
          <p:cNvCxnSpPr/>
          <p:nvPr userDrawn="1"/>
        </p:nvCxnSpPr>
        <p:spPr bwMode="gray">
          <a:xfrm>
            <a:off x="199558" y="6431620"/>
            <a:ext cx="950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0EC08A8B-C371-4582-B62B-1CE8BAE16C25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199557" y="586802"/>
            <a:ext cx="9505949" cy="644295"/>
          </a:xfrm>
          <a:prstGeom prst="rect">
            <a:avLst/>
          </a:prstGeom>
        </p:spPr>
        <p:txBody>
          <a:bodyPr vert="horz" lIns="36000" tIns="45720" rIns="0" bIns="4572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184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17646" indent="-252052" algn="l" defTabSz="844083" rtl="0" eaLnBrk="1" latinLnBrk="0" hangingPunct="1">
        <a:lnSpc>
          <a:spcPct val="90000"/>
        </a:lnSpc>
        <a:spcBef>
          <a:spcPts val="462"/>
        </a:spcBef>
        <a:buFont typeface="Meiryo UI" panose="020B0604030504040204" pitchFamily="50" charset="-128"/>
        <a:buChar char="—"/>
        <a:defRPr kumimoji="1"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6">
          <p15:clr>
            <a:srgbClr val="F26B43"/>
          </p15:clr>
        </p15:guide>
        <p15:guide id="2" pos="2746">
          <p15:clr>
            <a:srgbClr val="F26B43"/>
          </p15:clr>
        </p15:guide>
        <p15:guide id="3" pos="111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369">
          <p15:clr>
            <a:srgbClr val="F26B43"/>
          </p15:clr>
        </p15:guide>
        <p15:guide id="6" orient="horz" pos="780">
          <p15:clr>
            <a:srgbClr val="F26B43"/>
          </p15:clr>
        </p15:guide>
        <p15:guide id="7" orient="horz" pos="3959">
          <p15:clr>
            <a:srgbClr val="F26B43"/>
          </p15:clr>
        </p15:guide>
        <p15:guide id="8" orient="horz" pos="40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FAEFFCF-9E05-47AB-B973-CB363734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３．（１）　事業者回答欄</a:t>
            </a:r>
          </a:p>
        </p:txBody>
      </p:sp>
    </p:spTree>
    <p:extLst>
      <p:ext uri="{BB962C8B-B14F-4D97-AF65-F5344CB8AC3E}">
        <p14:creationId xmlns:p14="http://schemas.microsoft.com/office/powerpoint/2010/main" val="22920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FAEFFCF-9E05-47AB-B973-CB363734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３．（５）　事業者回答欄</a:t>
            </a:r>
          </a:p>
        </p:txBody>
      </p:sp>
    </p:spTree>
    <p:extLst>
      <p:ext uri="{BB962C8B-B14F-4D97-AF65-F5344CB8AC3E}">
        <p14:creationId xmlns:p14="http://schemas.microsoft.com/office/powerpoint/2010/main" val="1712323082"/>
      </p:ext>
    </p:extLst>
  </p:cSld>
  <p:clrMapOvr>
    <a:masterClrMapping/>
  </p:clrMapOvr>
</p:sld>
</file>

<file path=ppt/theme/theme1.xml><?xml version="1.0" encoding="utf-8"?>
<a:theme xmlns:a="http://schemas.openxmlformats.org/drawingml/2006/main" name="2020-提案書">
  <a:themeElements>
    <a:clrScheme name="日本総研カラー案4">
      <a:dk1>
        <a:srgbClr val="2C2C2C"/>
      </a:dk1>
      <a:lt1>
        <a:srgbClr val="FFFFFF"/>
      </a:lt1>
      <a:dk2>
        <a:srgbClr val="0072CF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F"/>
      </a:hlink>
      <a:folHlink>
        <a:srgbClr val="0072C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108000" tIns="0" rIns="108000" bIns="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ctr">
        <a:norm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kumimoji="1" sz="1200" kern="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_Ver.1.11.pptx" id="{9E8C6497-8DCF-402B-B887-5C7E379A8249}" vid="{79D64A9F-3179-4B59-9F7A-B9135E9FBA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B2FFF877BD08408298E0C609763E87" ma:contentTypeVersion="13" ma:contentTypeDescription="新しいドキュメントを作成します。" ma:contentTypeScope="" ma:versionID="c0367e23543159ce96b65699ade432dc">
  <xsd:schema xmlns:xsd="http://www.w3.org/2001/XMLSchema" xmlns:xs="http://www.w3.org/2001/XMLSchema" xmlns:p="http://schemas.microsoft.com/office/2006/metadata/properties" xmlns:ns2="c55fc5d8-b02f-46d5-8a9d-ce1594e88de4" xmlns:ns3="2cd4b159-d476-4b04-b9dd-71553f7178fb" targetNamespace="http://schemas.microsoft.com/office/2006/metadata/properties" ma:root="true" ma:fieldsID="9a876ea7c66bea0b04fc788e5016e9ea" ns2:_="" ns3:_="">
    <xsd:import namespace="c55fc5d8-b02f-46d5-8a9d-ce1594e88de4"/>
    <xsd:import namespace="2cd4b159-d476-4b04-b9dd-71553f71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fc5d8-b02f-46d5-8a9d-ce1594e88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4b159-d476-4b04-b9dd-71553f7178f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77dea0-4a01-47a8-a6ab-0adce34dad6d}" ma:internalName="TaxCatchAll" ma:showField="CatchAllData" ma:web="2cd4b159-d476-4b04-b9dd-71553f71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5fc5d8-b02f-46d5-8a9d-ce1594e88de4">
      <Terms xmlns="http://schemas.microsoft.com/office/infopath/2007/PartnerControls"/>
    </lcf76f155ced4ddcb4097134ff3c332f>
    <TaxCatchAll xmlns="2cd4b159-d476-4b04-b9dd-71553f7178fb" xsi:nil="true"/>
  </documentManagement>
</p:properties>
</file>

<file path=customXml/itemProps1.xml><?xml version="1.0" encoding="utf-8"?>
<ds:datastoreItem xmlns:ds="http://schemas.openxmlformats.org/officeDocument/2006/customXml" ds:itemID="{C6F5D2BB-2D16-467E-A016-19CC0D94EAB6}"/>
</file>

<file path=customXml/itemProps2.xml><?xml version="1.0" encoding="utf-8"?>
<ds:datastoreItem xmlns:ds="http://schemas.openxmlformats.org/officeDocument/2006/customXml" ds:itemID="{D632FE9D-2907-4E4B-9F1E-B3E4CD3353E4}"/>
</file>

<file path=customXml/itemProps3.xml><?xml version="1.0" encoding="utf-8"?>
<ds:datastoreItem xmlns:ds="http://schemas.openxmlformats.org/officeDocument/2006/customXml" ds:itemID="{B926B731-7855-4248-A1DA-32358C460AA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Meiryo UI</vt:lpstr>
      <vt:lpstr>Arial</vt:lpstr>
      <vt:lpstr>2020-提案書</vt:lpstr>
      <vt:lpstr>３．（１）　事業者回答欄</vt:lpstr>
      <vt:lpstr>３．（５）　事業者回答欄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2023-06-12T00:39:31Z</dcterms:created>
  <dcterms:modified xsi:type="dcterms:W3CDTF">2023-06-12T00:39:40Z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0x0101001AB2FFF877BD08408298E0C609763E87</vt:lpwstr>
  </property>
</Properties>
</file>