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Lst>
  <p:notesMasterIdLst>
    <p:notesMasterId r:id="rId17"/>
  </p:notesMasterIdLst>
  <p:handoutMasterIdLst>
    <p:handoutMasterId r:id="rId18"/>
  </p:handoutMasterIdLst>
  <p:sldIdLst>
    <p:sldId id="362" r:id="rId5"/>
    <p:sldId id="410" r:id="rId6"/>
    <p:sldId id="412" r:id="rId7"/>
    <p:sldId id="395" r:id="rId8"/>
    <p:sldId id="394" r:id="rId9"/>
    <p:sldId id="400" r:id="rId10"/>
    <p:sldId id="384" r:id="rId11"/>
    <p:sldId id="409" r:id="rId12"/>
    <p:sldId id="386" r:id="rId13"/>
    <p:sldId id="405" r:id="rId14"/>
    <p:sldId id="408" r:id="rId15"/>
    <p:sldId id="334" r:id="rId16"/>
  </p:sldIdLst>
  <p:sldSz cx="9904413" cy="6858000"/>
  <p:notesSz cx="6735763" cy="9866313"/>
  <p:defaultTextStyle>
    <a:defPPr>
      <a:defRPr lang="ja-JP"/>
    </a:defPPr>
    <a:lvl1pPr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1pPr>
    <a:lvl2pPr marL="4572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2pPr>
    <a:lvl3pPr marL="9144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3pPr>
    <a:lvl4pPr marL="13716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4pPr>
    <a:lvl5pPr marL="18288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5pPr>
    <a:lvl6pPr marL="22860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6pPr>
    <a:lvl7pPr marL="27432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7pPr>
    <a:lvl8pPr marL="32004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8pPr>
    <a:lvl9pPr marL="36576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575">
          <p15:clr>
            <a:srgbClr val="A4A3A4"/>
          </p15:clr>
        </p15:guide>
      </p15:sldGuideLst>
    </p:ext>
    <p:ext uri="{2D200454-40CA-4A62-9FC3-DE9A4176ACB9}">
      <p15:notesGuideLst xmlns:p15="http://schemas.microsoft.com/office/powerpoint/2012/main">
        <p15:guide id="1" orient="horz" pos="3107">
          <p15:clr>
            <a:srgbClr val="A4A3A4"/>
          </p15:clr>
        </p15:guide>
        <p15:guide id="2" pos="212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a:srgbClr val="FF7C80"/>
    <a:srgbClr val="BBE0E3"/>
    <a:srgbClr val="000099"/>
    <a:srgbClr val="FFFF99"/>
    <a:srgbClr val="FFFFCC"/>
    <a:srgbClr val="0033CC"/>
    <a:srgbClr val="FF0000"/>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47162FC-3608-4470-870E-8F14E61D7B3F}" v="4" dt="2020-08-25T02:50:26.585"/>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autoAdjust="0"/>
    <p:restoredTop sz="94660" autoAdjust="0"/>
  </p:normalViewPr>
  <p:slideViewPr>
    <p:cSldViewPr>
      <p:cViewPr varScale="1">
        <p:scale>
          <a:sx n="85" d="100"/>
          <a:sy n="85" d="100"/>
        </p:scale>
        <p:origin x="1176" y="62"/>
      </p:cViewPr>
      <p:guideLst>
        <p:guide orient="horz" pos="2160"/>
        <p:guide pos="2575"/>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75" d="100"/>
          <a:sy n="75" d="100"/>
        </p:scale>
        <p:origin x="-2148" y="-90"/>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44D4669B-96E6-4354-9351-B8E7B5DF903F}"/>
              </a:ext>
            </a:extLst>
          </p:cNvPr>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0654" tIns="45327" rIns="90654" bIns="45327" numCol="1" anchor="t" anchorCtr="0" compatLnSpc="1">
            <a:prstTxWarp prst="textNoShape">
              <a:avLst/>
            </a:prstTxWarp>
          </a:bodyPr>
          <a:lstStyle>
            <a:lvl1pPr algn="l" eaLnBrk="0" hangingPunct="0">
              <a:defRPr sz="1200">
                <a:latin typeface="ＭＳ Ｐゴシック" pitchFamily="50" charset="-128"/>
                <a:ea typeface="ＭＳ Ｐゴシック" pitchFamily="50" charset="-128"/>
              </a:defRPr>
            </a:lvl1pPr>
          </a:lstStyle>
          <a:p>
            <a:pPr>
              <a:defRPr/>
            </a:pPr>
            <a:endParaRPr lang="en-US" altLang="ja-JP"/>
          </a:p>
        </p:txBody>
      </p:sp>
      <p:sp>
        <p:nvSpPr>
          <p:cNvPr id="49155" name="Rectangle 3">
            <a:extLst>
              <a:ext uri="{FF2B5EF4-FFF2-40B4-BE49-F238E27FC236}">
                <a16:creationId xmlns:a16="http://schemas.microsoft.com/office/drawing/2014/main" id="{108343C1-C0F5-494F-AA5E-1118809F9090}"/>
              </a:ext>
            </a:extLst>
          </p:cNvPr>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0654" tIns="45327" rIns="90654" bIns="45327" numCol="1" anchor="t" anchorCtr="0" compatLnSpc="1">
            <a:prstTxWarp prst="textNoShape">
              <a:avLst/>
            </a:prstTxWarp>
          </a:bodyPr>
          <a:lstStyle>
            <a:lvl1pPr algn="r" eaLnBrk="0" hangingPunct="0">
              <a:defRPr sz="1200">
                <a:latin typeface="ＭＳ Ｐゴシック" pitchFamily="50" charset="-128"/>
                <a:ea typeface="ＭＳ Ｐゴシック" pitchFamily="50" charset="-128"/>
              </a:defRPr>
            </a:lvl1pPr>
          </a:lstStyle>
          <a:p>
            <a:pPr>
              <a:defRPr/>
            </a:pPr>
            <a:fld id="{633BC552-6D3A-4A6F-97E0-138135404B8A}" type="datetimeFigureOut">
              <a:rPr lang="ja-JP" altLang="en-US"/>
              <a:pPr>
                <a:defRPr/>
              </a:pPr>
              <a:t>2020/9/3</a:t>
            </a:fld>
            <a:endParaRPr lang="en-US" altLang="ja-JP" dirty="0"/>
          </a:p>
        </p:txBody>
      </p:sp>
      <p:sp>
        <p:nvSpPr>
          <p:cNvPr id="49156" name="Rectangle 4">
            <a:extLst>
              <a:ext uri="{FF2B5EF4-FFF2-40B4-BE49-F238E27FC236}">
                <a16:creationId xmlns:a16="http://schemas.microsoft.com/office/drawing/2014/main" id="{4B95C47E-56CE-49D7-AE53-563C6A124AEB}"/>
              </a:ext>
            </a:extLst>
          </p:cNvPr>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0654" tIns="45327" rIns="90654" bIns="45327" numCol="1" anchor="b" anchorCtr="0" compatLnSpc="1">
            <a:prstTxWarp prst="textNoShape">
              <a:avLst/>
            </a:prstTxWarp>
          </a:bodyPr>
          <a:lstStyle>
            <a:lvl1pPr algn="l" eaLnBrk="0" hangingPunct="0">
              <a:defRPr sz="1200">
                <a:latin typeface="ＭＳ Ｐゴシック" pitchFamily="50" charset="-128"/>
                <a:ea typeface="ＭＳ Ｐゴシック" pitchFamily="50" charset="-128"/>
              </a:defRPr>
            </a:lvl1pPr>
          </a:lstStyle>
          <a:p>
            <a:pPr>
              <a:defRPr/>
            </a:pPr>
            <a:endParaRPr lang="en-US" altLang="ja-JP"/>
          </a:p>
        </p:txBody>
      </p:sp>
      <p:sp>
        <p:nvSpPr>
          <p:cNvPr id="49157" name="Rectangle 5">
            <a:extLst>
              <a:ext uri="{FF2B5EF4-FFF2-40B4-BE49-F238E27FC236}">
                <a16:creationId xmlns:a16="http://schemas.microsoft.com/office/drawing/2014/main" id="{983C5183-50BD-4253-AB8E-2ED2D23FE2D0}"/>
              </a:ext>
            </a:extLst>
          </p:cNvPr>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0654" tIns="45327" rIns="90654" bIns="45327" numCol="1" anchor="b" anchorCtr="0" compatLnSpc="1">
            <a:prstTxWarp prst="textNoShape">
              <a:avLst/>
            </a:prstTxWarp>
          </a:bodyPr>
          <a:lstStyle>
            <a:lvl1pPr algn="r" eaLnBrk="0" hangingPunct="0">
              <a:defRPr sz="1200"/>
            </a:lvl1pPr>
          </a:lstStyle>
          <a:p>
            <a:fld id="{D6A18BFA-5621-4697-9818-E2EE622D683A}" type="slidenum">
              <a:rPr lang="ja-JP" altLang="en-US"/>
              <a:pPr/>
              <a:t>‹#›</a:t>
            </a:fld>
            <a:endParaRPr lang="en-US" altLang="ja-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394CB32A-A4FC-46A4-AFFD-6B29D63EFEE4}"/>
              </a:ext>
            </a:extLst>
          </p:cNvPr>
          <p:cNvSpPr>
            <a:spLocks noGrp="1" noChangeArrowheads="1"/>
          </p:cNvSpPr>
          <p:nvPr>
            <p:ph type="hdr" sz="quarter"/>
          </p:nvPr>
        </p:nvSpPr>
        <p:spPr bwMode="auto">
          <a:xfrm>
            <a:off x="0" y="0"/>
            <a:ext cx="2917825" cy="493713"/>
          </a:xfrm>
          <a:prstGeom prst="rect">
            <a:avLst/>
          </a:prstGeom>
          <a:noFill/>
          <a:ln w="9525">
            <a:noFill/>
            <a:miter lim="800000"/>
            <a:headEnd/>
            <a:tailEnd/>
          </a:ln>
          <a:effectLst/>
        </p:spPr>
        <p:txBody>
          <a:bodyPr vert="horz" wrap="square" lIns="91427" tIns="45711" rIns="91427" bIns="45711" numCol="1" anchor="t" anchorCtr="0" compatLnSpc="1">
            <a:prstTxWarp prst="textNoShape">
              <a:avLst/>
            </a:prstTxWarp>
          </a:bodyPr>
          <a:lstStyle>
            <a:lvl1pPr algn="l" defTabSz="914406">
              <a:defRPr sz="1200">
                <a:latin typeface="Arial" charset="0"/>
                <a:ea typeface="ＭＳ Ｐゴシック" pitchFamily="50" charset="-128"/>
              </a:defRPr>
            </a:lvl1pPr>
          </a:lstStyle>
          <a:p>
            <a:pPr>
              <a:defRPr/>
            </a:pPr>
            <a:endParaRPr lang="en-US" altLang="ja-JP"/>
          </a:p>
        </p:txBody>
      </p:sp>
      <p:sp>
        <p:nvSpPr>
          <p:cNvPr id="2051" name="Rectangle 3">
            <a:extLst>
              <a:ext uri="{FF2B5EF4-FFF2-40B4-BE49-F238E27FC236}">
                <a16:creationId xmlns:a16="http://schemas.microsoft.com/office/drawing/2014/main" id="{B89B8CFB-AA66-4C81-A958-8CFE5E1CC6CA}"/>
              </a:ext>
            </a:extLst>
          </p:cNvPr>
          <p:cNvSpPr>
            <a:spLocks noGrp="1" noChangeArrowheads="1"/>
          </p:cNvSpPr>
          <p:nvPr>
            <p:ph type="dt" idx="1"/>
          </p:nvPr>
        </p:nvSpPr>
        <p:spPr bwMode="auto">
          <a:xfrm>
            <a:off x="3816350" y="0"/>
            <a:ext cx="2917825" cy="493713"/>
          </a:xfrm>
          <a:prstGeom prst="rect">
            <a:avLst/>
          </a:prstGeom>
          <a:noFill/>
          <a:ln w="9525">
            <a:noFill/>
            <a:miter lim="800000"/>
            <a:headEnd/>
            <a:tailEnd/>
          </a:ln>
          <a:effectLst/>
        </p:spPr>
        <p:txBody>
          <a:bodyPr vert="horz" wrap="square" lIns="91427" tIns="45711" rIns="91427" bIns="45711" numCol="1" anchor="t" anchorCtr="0" compatLnSpc="1">
            <a:prstTxWarp prst="textNoShape">
              <a:avLst/>
            </a:prstTxWarp>
          </a:bodyPr>
          <a:lstStyle>
            <a:lvl1pPr algn="r" defTabSz="914406">
              <a:defRPr sz="1200">
                <a:latin typeface="Arial" charset="0"/>
                <a:ea typeface="ＭＳ Ｐゴシック" pitchFamily="50" charset="-128"/>
              </a:defRPr>
            </a:lvl1pPr>
          </a:lstStyle>
          <a:p>
            <a:pPr>
              <a:defRPr/>
            </a:pPr>
            <a:endParaRPr lang="en-US" altLang="ja-JP"/>
          </a:p>
        </p:txBody>
      </p:sp>
      <p:sp>
        <p:nvSpPr>
          <p:cNvPr id="22532" name="Rectangle 4">
            <a:extLst>
              <a:ext uri="{FF2B5EF4-FFF2-40B4-BE49-F238E27FC236}">
                <a16:creationId xmlns:a16="http://schemas.microsoft.com/office/drawing/2014/main" id="{BBF69785-C5D4-400F-9A73-7FD74DE65F84}"/>
              </a:ext>
            </a:extLst>
          </p:cNvPr>
          <p:cNvSpPr>
            <a:spLocks noGrp="1" noRot="1" noChangeAspect="1" noChangeArrowheads="1"/>
          </p:cNvSpPr>
          <p:nvPr>
            <p:ph type="sldImg" idx="2"/>
          </p:nvPr>
        </p:nvSpPr>
        <p:spPr bwMode="auto">
          <a:xfrm>
            <a:off x="696913" y="741363"/>
            <a:ext cx="5341937" cy="369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053" name="Rectangle 5">
            <a:extLst>
              <a:ext uri="{FF2B5EF4-FFF2-40B4-BE49-F238E27FC236}">
                <a16:creationId xmlns:a16="http://schemas.microsoft.com/office/drawing/2014/main" id="{B9F45080-84E9-46BA-B68F-09203588B9C1}"/>
              </a:ext>
            </a:extLst>
          </p:cNvPr>
          <p:cNvSpPr>
            <a:spLocks noGrp="1" noRot="1" noChangeArrowheads="1"/>
          </p:cNvSpPr>
          <p:nvPr>
            <p:ph type="body" sz="quarter" idx="3"/>
          </p:nvPr>
        </p:nvSpPr>
        <p:spPr bwMode="auto">
          <a:xfrm>
            <a:off x="674688" y="4686300"/>
            <a:ext cx="5386387" cy="4438650"/>
          </a:xfrm>
          <a:prstGeom prst="rect">
            <a:avLst/>
          </a:prstGeom>
          <a:noFill/>
          <a:ln w="9525">
            <a:noFill/>
            <a:miter lim="800000"/>
            <a:headEnd/>
            <a:tailEnd/>
          </a:ln>
          <a:effectLst/>
        </p:spPr>
        <p:txBody>
          <a:bodyPr vert="horz" wrap="square" lIns="91427" tIns="45711" rIns="91427" bIns="45711" numCol="1" anchor="ctr"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2054" name="Rectangle 6">
            <a:extLst>
              <a:ext uri="{FF2B5EF4-FFF2-40B4-BE49-F238E27FC236}">
                <a16:creationId xmlns:a16="http://schemas.microsoft.com/office/drawing/2014/main" id="{9A42E48D-2917-4957-BBAF-607AA21808C8}"/>
              </a:ext>
            </a:extLst>
          </p:cNvPr>
          <p:cNvSpPr>
            <a:spLocks noGrp="1" noChangeArrowheads="1"/>
          </p:cNvSpPr>
          <p:nvPr>
            <p:ph type="ftr" sz="quarter" idx="4"/>
          </p:nvPr>
        </p:nvSpPr>
        <p:spPr bwMode="auto">
          <a:xfrm>
            <a:off x="0" y="9371013"/>
            <a:ext cx="2917825" cy="493712"/>
          </a:xfrm>
          <a:prstGeom prst="rect">
            <a:avLst/>
          </a:prstGeom>
          <a:noFill/>
          <a:ln w="9525">
            <a:noFill/>
            <a:miter lim="800000"/>
            <a:headEnd/>
            <a:tailEnd/>
          </a:ln>
          <a:effectLst/>
        </p:spPr>
        <p:txBody>
          <a:bodyPr vert="horz" wrap="square" lIns="91427" tIns="45711" rIns="91427" bIns="45711" numCol="1" anchor="b" anchorCtr="0" compatLnSpc="1">
            <a:prstTxWarp prst="textNoShape">
              <a:avLst/>
            </a:prstTxWarp>
          </a:bodyPr>
          <a:lstStyle>
            <a:lvl1pPr algn="l" defTabSz="914406">
              <a:defRPr sz="1200">
                <a:latin typeface="Arial" charset="0"/>
                <a:ea typeface="ＭＳ Ｐゴシック" pitchFamily="50" charset="-128"/>
              </a:defRPr>
            </a:lvl1pPr>
          </a:lstStyle>
          <a:p>
            <a:pPr>
              <a:defRPr/>
            </a:pPr>
            <a:endParaRPr lang="en-US" altLang="ja-JP"/>
          </a:p>
        </p:txBody>
      </p:sp>
      <p:sp>
        <p:nvSpPr>
          <p:cNvPr id="2055" name="Rectangle 7">
            <a:extLst>
              <a:ext uri="{FF2B5EF4-FFF2-40B4-BE49-F238E27FC236}">
                <a16:creationId xmlns:a16="http://schemas.microsoft.com/office/drawing/2014/main" id="{E9166658-D3C7-42D4-9FE0-C6112471AD82}"/>
              </a:ext>
            </a:extLst>
          </p:cNvPr>
          <p:cNvSpPr>
            <a:spLocks noGrp="1" noChangeArrowheads="1"/>
          </p:cNvSpPr>
          <p:nvPr>
            <p:ph type="sldNum" sz="quarter" idx="5"/>
          </p:nvPr>
        </p:nvSpPr>
        <p:spPr bwMode="auto">
          <a:xfrm>
            <a:off x="3816350" y="9371013"/>
            <a:ext cx="2917825" cy="493712"/>
          </a:xfrm>
          <a:prstGeom prst="rect">
            <a:avLst/>
          </a:prstGeom>
          <a:noFill/>
          <a:ln w="9525">
            <a:noFill/>
            <a:miter lim="800000"/>
            <a:headEnd/>
            <a:tailEnd/>
          </a:ln>
          <a:effectLst/>
        </p:spPr>
        <p:txBody>
          <a:bodyPr vert="horz" wrap="square" lIns="91427" tIns="45711" rIns="91427" bIns="45711" numCol="1" anchor="b" anchorCtr="0" compatLnSpc="1">
            <a:prstTxWarp prst="textNoShape">
              <a:avLst/>
            </a:prstTxWarp>
          </a:bodyPr>
          <a:lstStyle>
            <a:lvl1pPr algn="r">
              <a:defRPr sz="1200">
                <a:latin typeface="Arial" panose="020B0604020202020204" pitchFamily="34" charset="0"/>
              </a:defRPr>
            </a:lvl1pPr>
          </a:lstStyle>
          <a:p>
            <a:fld id="{46426592-50F5-4F3A-8938-1960D08615D4}" type="slidenum">
              <a:rPr lang="ja-JP" altLang="en-US"/>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7F72CB01-32BB-47C6-BD44-642EEE011F9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fld id="{B99F1A4B-52DB-40A1-BBFF-18846D1769A4}" type="slidenum">
              <a:rPr lang="ja-JP" altLang="en-US" sz="1200">
                <a:latin typeface="Arial" panose="020B0604020202020204" pitchFamily="34" charset="0"/>
              </a:rPr>
              <a:pPr eaLnBrk="1" hangingPunct="1"/>
              <a:t>1</a:t>
            </a:fld>
            <a:endParaRPr lang="en-US" altLang="ja-JP" sz="1200">
              <a:latin typeface="Arial" panose="020B0604020202020204" pitchFamily="34" charset="0"/>
            </a:endParaRPr>
          </a:p>
        </p:txBody>
      </p:sp>
      <p:sp>
        <p:nvSpPr>
          <p:cNvPr id="23555" name="Rectangle 2">
            <a:extLst>
              <a:ext uri="{FF2B5EF4-FFF2-40B4-BE49-F238E27FC236}">
                <a16:creationId xmlns:a16="http://schemas.microsoft.com/office/drawing/2014/main" id="{0EA985DF-CBD1-4953-9C66-976831DE9573}"/>
              </a:ext>
            </a:extLst>
          </p:cNvPr>
          <p:cNvSpPr>
            <a:spLocks noGrp="1" noRot="1" noChangeAspect="1" noChangeArrowheads="1" noTextEdit="1"/>
          </p:cNvSpPr>
          <p:nvPr>
            <p:ph type="sldImg"/>
          </p:nvPr>
        </p:nvSpPr>
        <p:spPr>
          <a:xfrm>
            <a:off x="708025" y="739775"/>
            <a:ext cx="5341938" cy="3698875"/>
          </a:xfrm>
        </p:spPr>
      </p:sp>
      <p:sp>
        <p:nvSpPr>
          <p:cNvPr id="23556" name="Rectangle 3">
            <a:extLst>
              <a:ext uri="{FF2B5EF4-FFF2-40B4-BE49-F238E27FC236}">
                <a16:creationId xmlns:a16="http://schemas.microsoft.com/office/drawing/2014/main" id="{993791B0-7C8F-49B4-AA86-E537BC4820B6}"/>
              </a:ext>
            </a:extLst>
          </p:cNvPr>
          <p:cNvSpPr>
            <a:spLocks noGrp="1" noRot="1" noChangeArrowheads="1"/>
          </p:cNvSpPr>
          <p:nvPr>
            <p:ph type="body" idx="1"/>
          </p:nvPr>
        </p:nvSpPr>
        <p:spPr>
          <a:xfrm>
            <a:off x="895350" y="4686300"/>
            <a:ext cx="4945063" cy="44402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GB">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C1D5D11F-80FE-4EEA-8DC1-A1AA2CF9E3DD}"/>
              </a:ext>
            </a:extLst>
          </p:cNvPr>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fld id="{626DDBEE-63D4-4467-8BCA-9ACEE99221DB}" type="slidenum">
              <a:rPr lang="ja-JP" altLang="en-US" sz="1200">
                <a:latin typeface="Arial" panose="020B0604020202020204" pitchFamily="34" charset="0"/>
              </a:rPr>
              <a:pPr algn="r" eaLnBrk="1" hangingPunct="1"/>
              <a:t>10</a:t>
            </a:fld>
            <a:endParaRPr lang="en-US" altLang="ja-JP" sz="1200">
              <a:latin typeface="Arial" panose="020B0604020202020204" pitchFamily="34" charset="0"/>
            </a:endParaRPr>
          </a:p>
        </p:txBody>
      </p:sp>
      <p:sp>
        <p:nvSpPr>
          <p:cNvPr id="38915" name="Rectangle 2">
            <a:extLst>
              <a:ext uri="{FF2B5EF4-FFF2-40B4-BE49-F238E27FC236}">
                <a16:creationId xmlns:a16="http://schemas.microsoft.com/office/drawing/2014/main" id="{0F59C530-4820-412C-9B24-1F5713BFCA88}"/>
              </a:ext>
            </a:extLst>
          </p:cNvPr>
          <p:cNvSpPr>
            <a:spLocks noGrp="1" noRot="1" noChangeAspect="1" noChangeArrowheads="1" noTextEdit="1"/>
          </p:cNvSpPr>
          <p:nvPr>
            <p:ph type="sldImg"/>
          </p:nvPr>
        </p:nvSpPr>
        <p:spPr/>
      </p:sp>
      <p:sp>
        <p:nvSpPr>
          <p:cNvPr id="38916" name="Rectangle 3">
            <a:extLst>
              <a:ext uri="{FF2B5EF4-FFF2-40B4-BE49-F238E27FC236}">
                <a16:creationId xmlns:a16="http://schemas.microsoft.com/office/drawing/2014/main" id="{FD5FD37B-D195-44E0-B936-5FE7BF22CC78}"/>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40390666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C1D5D11F-80FE-4EEA-8DC1-A1AA2CF9E3DD}"/>
              </a:ext>
            </a:extLst>
          </p:cNvPr>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fld id="{626DDBEE-63D4-4467-8BCA-9ACEE99221DB}" type="slidenum">
              <a:rPr lang="ja-JP" altLang="en-US" sz="1200">
                <a:latin typeface="Arial" panose="020B0604020202020204" pitchFamily="34" charset="0"/>
              </a:rPr>
              <a:pPr algn="r" eaLnBrk="1" hangingPunct="1"/>
              <a:t>11</a:t>
            </a:fld>
            <a:endParaRPr lang="en-US" altLang="ja-JP" sz="1200">
              <a:latin typeface="Arial" panose="020B0604020202020204" pitchFamily="34" charset="0"/>
            </a:endParaRPr>
          </a:p>
        </p:txBody>
      </p:sp>
      <p:sp>
        <p:nvSpPr>
          <p:cNvPr id="38915" name="Rectangle 2">
            <a:extLst>
              <a:ext uri="{FF2B5EF4-FFF2-40B4-BE49-F238E27FC236}">
                <a16:creationId xmlns:a16="http://schemas.microsoft.com/office/drawing/2014/main" id="{0F59C530-4820-412C-9B24-1F5713BFCA88}"/>
              </a:ext>
            </a:extLst>
          </p:cNvPr>
          <p:cNvSpPr>
            <a:spLocks noGrp="1" noRot="1" noChangeAspect="1" noChangeArrowheads="1" noTextEdit="1"/>
          </p:cNvSpPr>
          <p:nvPr>
            <p:ph type="sldImg"/>
          </p:nvPr>
        </p:nvSpPr>
        <p:spPr/>
      </p:sp>
      <p:sp>
        <p:nvSpPr>
          <p:cNvPr id="38916" name="Rectangle 3">
            <a:extLst>
              <a:ext uri="{FF2B5EF4-FFF2-40B4-BE49-F238E27FC236}">
                <a16:creationId xmlns:a16="http://schemas.microsoft.com/office/drawing/2014/main" id="{FD5FD37B-D195-44E0-B936-5FE7BF22CC78}"/>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1071779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a:extLst>
              <a:ext uri="{FF2B5EF4-FFF2-40B4-BE49-F238E27FC236}">
                <a16:creationId xmlns:a16="http://schemas.microsoft.com/office/drawing/2014/main" id="{123D8722-B648-4270-ABE1-7858DB15883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fld id="{F3578A31-C0AA-4232-B71F-F746BF5BFC09}" type="slidenum">
              <a:rPr lang="ja-JP" altLang="en-US" sz="1200">
                <a:latin typeface="Arial" panose="020B0604020202020204" pitchFamily="34" charset="0"/>
              </a:rPr>
              <a:pPr eaLnBrk="1" hangingPunct="1"/>
              <a:t>12</a:t>
            </a:fld>
            <a:endParaRPr lang="en-US" altLang="ja-JP" sz="1200">
              <a:latin typeface="Arial" panose="020B0604020202020204" pitchFamily="34" charset="0"/>
            </a:endParaRPr>
          </a:p>
        </p:txBody>
      </p:sp>
      <p:sp>
        <p:nvSpPr>
          <p:cNvPr id="41987" name="Rectangle 2">
            <a:extLst>
              <a:ext uri="{FF2B5EF4-FFF2-40B4-BE49-F238E27FC236}">
                <a16:creationId xmlns:a16="http://schemas.microsoft.com/office/drawing/2014/main" id="{F8F8E323-D9A3-4ECB-9499-2F01503C297D}"/>
              </a:ext>
            </a:extLst>
          </p:cNvPr>
          <p:cNvSpPr>
            <a:spLocks noGrp="1" noRot="1" noChangeAspect="1" noChangeArrowheads="1" noTextEdit="1"/>
          </p:cNvSpPr>
          <p:nvPr>
            <p:ph type="sldImg"/>
          </p:nvPr>
        </p:nvSpPr>
        <p:spPr/>
      </p:sp>
      <p:sp>
        <p:nvSpPr>
          <p:cNvPr id="41988" name="Rectangle 3">
            <a:extLst>
              <a:ext uri="{FF2B5EF4-FFF2-40B4-BE49-F238E27FC236}">
                <a16:creationId xmlns:a16="http://schemas.microsoft.com/office/drawing/2014/main" id="{0412790C-4874-496B-AC2B-06BBD22F8E23}"/>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a:extLst>
              <a:ext uri="{FF2B5EF4-FFF2-40B4-BE49-F238E27FC236}">
                <a16:creationId xmlns:a16="http://schemas.microsoft.com/office/drawing/2014/main" id="{19915BEC-8933-4A0B-B822-B313969BB2FC}"/>
              </a:ext>
            </a:extLst>
          </p:cNvPr>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fld id="{3D56B313-1DB6-47F6-8DC4-62C1C63C4B3A}" type="slidenum">
              <a:rPr lang="ja-JP" altLang="en-US" sz="1200">
                <a:latin typeface="Arial" panose="020B0604020202020204" pitchFamily="34" charset="0"/>
              </a:rPr>
              <a:pPr algn="r" eaLnBrk="1" hangingPunct="1"/>
              <a:t>2</a:t>
            </a:fld>
            <a:endParaRPr lang="en-US" altLang="ja-JP" sz="1200">
              <a:latin typeface="Arial" panose="020B0604020202020204" pitchFamily="34" charset="0"/>
            </a:endParaRPr>
          </a:p>
        </p:txBody>
      </p:sp>
      <p:sp>
        <p:nvSpPr>
          <p:cNvPr id="35843" name="Rectangle 2">
            <a:extLst>
              <a:ext uri="{FF2B5EF4-FFF2-40B4-BE49-F238E27FC236}">
                <a16:creationId xmlns:a16="http://schemas.microsoft.com/office/drawing/2014/main" id="{85365885-7F1F-4CC3-AD2D-1DF6CC1E9D84}"/>
              </a:ext>
            </a:extLst>
          </p:cNvPr>
          <p:cNvSpPr>
            <a:spLocks noGrp="1" noRot="1" noChangeAspect="1" noChangeArrowheads="1" noTextEdit="1"/>
          </p:cNvSpPr>
          <p:nvPr>
            <p:ph type="sldImg"/>
          </p:nvPr>
        </p:nvSpPr>
        <p:spPr/>
      </p:sp>
      <p:sp>
        <p:nvSpPr>
          <p:cNvPr id="35844" name="Rectangle 3">
            <a:extLst>
              <a:ext uri="{FF2B5EF4-FFF2-40B4-BE49-F238E27FC236}">
                <a16:creationId xmlns:a16="http://schemas.microsoft.com/office/drawing/2014/main" id="{D39F7EE5-12C7-479A-97EE-09F894458E62}"/>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1444868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65831726-C127-441E-842C-079D6429CBCD}"/>
              </a:ext>
            </a:extLst>
          </p:cNvPr>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fld id="{1E4C26FE-FEB3-4F4E-9DFB-30FAF6E5FE43}" type="slidenum">
              <a:rPr lang="ja-JP" altLang="en-US" sz="1200">
                <a:latin typeface="Arial" panose="020B0604020202020204" pitchFamily="34" charset="0"/>
              </a:rPr>
              <a:pPr algn="r" eaLnBrk="1" hangingPunct="1"/>
              <a:t>3</a:t>
            </a:fld>
            <a:endParaRPr lang="en-US" altLang="ja-JP" sz="1200">
              <a:latin typeface="Arial" panose="020B0604020202020204" pitchFamily="34" charset="0"/>
            </a:endParaRPr>
          </a:p>
        </p:txBody>
      </p:sp>
      <p:sp>
        <p:nvSpPr>
          <p:cNvPr id="29699" name="Rectangle 2">
            <a:extLst>
              <a:ext uri="{FF2B5EF4-FFF2-40B4-BE49-F238E27FC236}">
                <a16:creationId xmlns:a16="http://schemas.microsoft.com/office/drawing/2014/main" id="{A84E3A15-D532-47F4-9575-500A07B2723A}"/>
              </a:ext>
            </a:extLst>
          </p:cNvPr>
          <p:cNvSpPr>
            <a:spLocks noGrp="1" noRot="1" noChangeAspect="1" noChangeArrowheads="1" noTextEdit="1"/>
          </p:cNvSpPr>
          <p:nvPr>
            <p:ph type="sldImg"/>
          </p:nvPr>
        </p:nvSpPr>
        <p:spPr/>
      </p:sp>
      <p:sp>
        <p:nvSpPr>
          <p:cNvPr id="29700" name="Rectangle 3">
            <a:extLst>
              <a:ext uri="{FF2B5EF4-FFF2-40B4-BE49-F238E27FC236}">
                <a16:creationId xmlns:a16="http://schemas.microsoft.com/office/drawing/2014/main" id="{BACC9837-85C9-4DAF-8AB0-F74026AFEC56}"/>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14532942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a:extLst>
              <a:ext uri="{FF2B5EF4-FFF2-40B4-BE49-F238E27FC236}">
                <a16:creationId xmlns:a16="http://schemas.microsoft.com/office/drawing/2014/main" id="{86AB66CC-3CD2-4081-AA8B-BD3A16524B7B}"/>
              </a:ext>
            </a:extLst>
          </p:cNvPr>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fld id="{BBE845AD-4D6D-4B71-BAB5-0043D2462194}" type="slidenum">
              <a:rPr lang="ja-JP" altLang="en-US" sz="1200">
                <a:latin typeface="Arial" panose="020B0604020202020204" pitchFamily="34" charset="0"/>
              </a:rPr>
              <a:pPr algn="r" eaLnBrk="1" hangingPunct="1"/>
              <a:t>4</a:t>
            </a:fld>
            <a:endParaRPr lang="en-US" altLang="ja-JP" sz="1200">
              <a:latin typeface="Arial" panose="020B0604020202020204" pitchFamily="34" charset="0"/>
            </a:endParaRPr>
          </a:p>
        </p:txBody>
      </p:sp>
      <p:sp>
        <p:nvSpPr>
          <p:cNvPr id="31747" name="Rectangle 2">
            <a:extLst>
              <a:ext uri="{FF2B5EF4-FFF2-40B4-BE49-F238E27FC236}">
                <a16:creationId xmlns:a16="http://schemas.microsoft.com/office/drawing/2014/main" id="{39C5D77D-09E6-445C-9D11-077CE13A7673}"/>
              </a:ext>
            </a:extLst>
          </p:cNvPr>
          <p:cNvSpPr>
            <a:spLocks noGrp="1" noRot="1" noChangeAspect="1" noChangeArrowheads="1" noTextEdit="1"/>
          </p:cNvSpPr>
          <p:nvPr>
            <p:ph type="sldImg"/>
          </p:nvPr>
        </p:nvSpPr>
        <p:spPr/>
      </p:sp>
      <p:sp>
        <p:nvSpPr>
          <p:cNvPr id="31748" name="Rectangle 3">
            <a:extLst>
              <a:ext uri="{FF2B5EF4-FFF2-40B4-BE49-F238E27FC236}">
                <a16:creationId xmlns:a16="http://schemas.microsoft.com/office/drawing/2014/main" id="{B53D1EC8-3C3E-437D-A485-2AD2B4D5B0E7}"/>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F8602E30-DD47-4470-B615-2977166DBD4E}"/>
              </a:ext>
            </a:extLst>
          </p:cNvPr>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fld id="{237A7A20-C661-4ECB-A405-D1D242C71292}" type="slidenum">
              <a:rPr lang="ja-JP" altLang="en-US" sz="1200">
                <a:latin typeface="Arial" panose="020B0604020202020204" pitchFamily="34" charset="0"/>
              </a:rPr>
              <a:pPr algn="r" eaLnBrk="1" hangingPunct="1"/>
              <a:t>5</a:t>
            </a:fld>
            <a:endParaRPr lang="en-US" altLang="ja-JP" sz="1200">
              <a:latin typeface="Arial" panose="020B0604020202020204" pitchFamily="34" charset="0"/>
            </a:endParaRPr>
          </a:p>
        </p:txBody>
      </p:sp>
      <p:sp>
        <p:nvSpPr>
          <p:cNvPr id="32771" name="Rectangle 2">
            <a:extLst>
              <a:ext uri="{FF2B5EF4-FFF2-40B4-BE49-F238E27FC236}">
                <a16:creationId xmlns:a16="http://schemas.microsoft.com/office/drawing/2014/main" id="{7A81E493-B7E1-4EA5-9029-F7DA014A2E36}"/>
              </a:ext>
            </a:extLst>
          </p:cNvPr>
          <p:cNvSpPr>
            <a:spLocks noGrp="1" noRot="1" noChangeAspect="1" noChangeArrowheads="1" noTextEdit="1"/>
          </p:cNvSpPr>
          <p:nvPr>
            <p:ph type="sldImg"/>
          </p:nvPr>
        </p:nvSpPr>
        <p:spPr/>
      </p:sp>
      <p:sp>
        <p:nvSpPr>
          <p:cNvPr id="32772" name="Rectangle 3">
            <a:extLst>
              <a:ext uri="{FF2B5EF4-FFF2-40B4-BE49-F238E27FC236}">
                <a16:creationId xmlns:a16="http://schemas.microsoft.com/office/drawing/2014/main" id="{D3D943BD-0D8C-48BF-8252-A6FDF1EFE76A}"/>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711A0556-65E8-4C32-A954-0CCD00ADF09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fld id="{5A942B60-B972-4AD4-AF3A-59DEA5254778}" type="slidenum">
              <a:rPr lang="ja-JP" altLang="en-US" sz="1200">
                <a:latin typeface="Arial" panose="020B0604020202020204" pitchFamily="34" charset="0"/>
              </a:rPr>
              <a:pPr eaLnBrk="1" hangingPunct="1"/>
              <a:t>6</a:t>
            </a:fld>
            <a:endParaRPr lang="en-US" altLang="ja-JP" sz="1200">
              <a:latin typeface="Arial" panose="020B0604020202020204" pitchFamily="34" charset="0"/>
            </a:endParaRPr>
          </a:p>
        </p:txBody>
      </p:sp>
      <p:sp>
        <p:nvSpPr>
          <p:cNvPr id="24579" name="Rectangle 2">
            <a:extLst>
              <a:ext uri="{FF2B5EF4-FFF2-40B4-BE49-F238E27FC236}">
                <a16:creationId xmlns:a16="http://schemas.microsoft.com/office/drawing/2014/main" id="{7EDF6D4F-536C-4250-8DCE-624E84C81C9C}"/>
              </a:ext>
            </a:extLst>
          </p:cNvPr>
          <p:cNvSpPr>
            <a:spLocks noGrp="1" noRot="1" noChangeAspect="1" noChangeArrowheads="1" noTextEdit="1"/>
          </p:cNvSpPr>
          <p:nvPr>
            <p:ph type="sldImg"/>
          </p:nvPr>
        </p:nvSpPr>
        <p:spPr/>
      </p:sp>
      <p:sp>
        <p:nvSpPr>
          <p:cNvPr id="24580" name="Rectangle 3">
            <a:extLst>
              <a:ext uri="{FF2B5EF4-FFF2-40B4-BE49-F238E27FC236}">
                <a16:creationId xmlns:a16="http://schemas.microsoft.com/office/drawing/2014/main" id="{AAD9CC27-018E-4B9A-8B0E-C6ED59F8F461}"/>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2967264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a:extLst>
              <a:ext uri="{FF2B5EF4-FFF2-40B4-BE49-F238E27FC236}">
                <a16:creationId xmlns:a16="http://schemas.microsoft.com/office/drawing/2014/main" id="{19915BEC-8933-4A0B-B822-B313969BB2FC}"/>
              </a:ext>
            </a:extLst>
          </p:cNvPr>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fld id="{3D56B313-1DB6-47F6-8DC4-62C1C63C4B3A}" type="slidenum">
              <a:rPr lang="ja-JP" altLang="en-US" sz="1200">
                <a:latin typeface="Arial" panose="020B0604020202020204" pitchFamily="34" charset="0"/>
              </a:rPr>
              <a:pPr algn="r" eaLnBrk="1" hangingPunct="1"/>
              <a:t>7</a:t>
            </a:fld>
            <a:endParaRPr lang="en-US" altLang="ja-JP" sz="1200">
              <a:latin typeface="Arial" panose="020B0604020202020204" pitchFamily="34" charset="0"/>
            </a:endParaRPr>
          </a:p>
        </p:txBody>
      </p:sp>
      <p:sp>
        <p:nvSpPr>
          <p:cNvPr id="35843" name="Rectangle 2">
            <a:extLst>
              <a:ext uri="{FF2B5EF4-FFF2-40B4-BE49-F238E27FC236}">
                <a16:creationId xmlns:a16="http://schemas.microsoft.com/office/drawing/2014/main" id="{85365885-7F1F-4CC3-AD2D-1DF6CC1E9D84}"/>
              </a:ext>
            </a:extLst>
          </p:cNvPr>
          <p:cNvSpPr>
            <a:spLocks noGrp="1" noRot="1" noChangeAspect="1" noChangeArrowheads="1" noTextEdit="1"/>
          </p:cNvSpPr>
          <p:nvPr>
            <p:ph type="sldImg"/>
          </p:nvPr>
        </p:nvSpPr>
        <p:spPr/>
      </p:sp>
      <p:sp>
        <p:nvSpPr>
          <p:cNvPr id="35844" name="Rectangle 3">
            <a:extLst>
              <a:ext uri="{FF2B5EF4-FFF2-40B4-BE49-F238E27FC236}">
                <a16:creationId xmlns:a16="http://schemas.microsoft.com/office/drawing/2014/main" id="{D39F7EE5-12C7-479A-97EE-09F894458E62}"/>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40735013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a:extLst>
              <a:ext uri="{FF2B5EF4-FFF2-40B4-BE49-F238E27FC236}">
                <a16:creationId xmlns:a16="http://schemas.microsoft.com/office/drawing/2014/main" id="{19915BEC-8933-4A0B-B822-B313969BB2FC}"/>
              </a:ext>
            </a:extLst>
          </p:cNvPr>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fld id="{3D56B313-1DB6-47F6-8DC4-62C1C63C4B3A}" type="slidenum">
              <a:rPr lang="ja-JP" altLang="en-US" sz="1200">
                <a:latin typeface="Arial" panose="020B0604020202020204" pitchFamily="34" charset="0"/>
              </a:rPr>
              <a:pPr algn="r" eaLnBrk="1" hangingPunct="1"/>
              <a:t>8</a:t>
            </a:fld>
            <a:endParaRPr lang="en-US" altLang="ja-JP" sz="1200">
              <a:latin typeface="Arial" panose="020B0604020202020204" pitchFamily="34" charset="0"/>
            </a:endParaRPr>
          </a:p>
        </p:txBody>
      </p:sp>
      <p:sp>
        <p:nvSpPr>
          <p:cNvPr id="35843" name="Rectangle 2">
            <a:extLst>
              <a:ext uri="{FF2B5EF4-FFF2-40B4-BE49-F238E27FC236}">
                <a16:creationId xmlns:a16="http://schemas.microsoft.com/office/drawing/2014/main" id="{85365885-7F1F-4CC3-AD2D-1DF6CC1E9D84}"/>
              </a:ext>
            </a:extLst>
          </p:cNvPr>
          <p:cNvSpPr>
            <a:spLocks noGrp="1" noRot="1" noChangeAspect="1" noChangeArrowheads="1" noTextEdit="1"/>
          </p:cNvSpPr>
          <p:nvPr>
            <p:ph type="sldImg"/>
          </p:nvPr>
        </p:nvSpPr>
        <p:spPr/>
      </p:sp>
      <p:sp>
        <p:nvSpPr>
          <p:cNvPr id="35844" name="Rectangle 3">
            <a:extLst>
              <a:ext uri="{FF2B5EF4-FFF2-40B4-BE49-F238E27FC236}">
                <a16:creationId xmlns:a16="http://schemas.microsoft.com/office/drawing/2014/main" id="{D39F7EE5-12C7-479A-97EE-09F894458E62}"/>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39901146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A69F285C-5490-47D2-90C9-EF0FC9E4B6B8}"/>
              </a:ext>
            </a:extLst>
          </p:cNvPr>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fld id="{8634D095-4F70-4D43-B444-0B2BFF924F8F}" type="slidenum">
              <a:rPr lang="ja-JP" altLang="en-US" sz="1200">
                <a:latin typeface="Arial" panose="020B0604020202020204" pitchFamily="34" charset="0"/>
              </a:rPr>
              <a:pPr algn="r" eaLnBrk="1" hangingPunct="1"/>
              <a:t>9</a:t>
            </a:fld>
            <a:endParaRPr lang="en-US" altLang="ja-JP" sz="1200">
              <a:latin typeface="Arial" panose="020B0604020202020204" pitchFamily="34" charset="0"/>
            </a:endParaRPr>
          </a:p>
        </p:txBody>
      </p:sp>
      <p:sp>
        <p:nvSpPr>
          <p:cNvPr id="36867" name="Rectangle 2">
            <a:extLst>
              <a:ext uri="{FF2B5EF4-FFF2-40B4-BE49-F238E27FC236}">
                <a16:creationId xmlns:a16="http://schemas.microsoft.com/office/drawing/2014/main" id="{C6D28C71-4DC5-4E5B-B31F-BED9D8426CDE}"/>
              </a:ext>
            </a:extLst>
          </p:cNvPr>
          <p:cNvSpPr>
            <a:spLocks noGrp="1" noRot="1" noChangeAspect="1" noChangeArrowheads="1" noTextEdit="1"/>
          </p:cNvSpPr>
          <p:nvPr>
            <p:ph type="sldImg"/>
          </p:nvPr>
        </p:nvSpPr>
        <p:spPr/>
      </p:sp>
      <p:sp>
        <p:nvSpPr>
          <p:cNvPr id="36868" name="Rectangle 3">
            <a:extLst>
              <a:ext uri="{FF2B5EF4-FFF2-40B4-BE49-F238E27FC236}">
                <a16:creationId xmlns:a16="http://schemas.microsoft.com/office/drawing/2014/main" id="{CA881189-AC7E-4BA0-810B-5578A039B50F}"/>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11241271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3" name="Text Box 4">
            <a:extLst>
              <a:ext uri="{FF2B5EF4-FFF2-40B4-BE49-F238E27FC236}">
                <a16:creationId xmlns:a16="http://schemas.microsoft.com/office/drawing/2014/main" id="{E6A93E83-1B84-4E96-A608-6E713EF5C4F6}"/>
              </a:ext>
            </a:extLst>
          </p:cNvPr>
          <p:cNvSpPr txBox="1">
            <a:spLocks noChangeArrowheads="1"/>
          </p:cNvSpPr>
          <p:nvPr userDrawn="1"/>
        </p:nvSpPr>
        <p:spPr bwMode="auto">
          <a:xfrm>
            <a:off x="8730159" y="188913"/>
            <a:ext cx="521297" cy="246221"/>
          </a:xfrm>
          <a:prstGeom prst="rect">
            <a:avLst/>
          </a:prstGeom>
          <a:noFill/>
          <a:ln w="28575">
            <a:solidFill>
              <a:srgbClr val="0000FF"/>
            </a:solidFill>
            <a:miter lim="800000"/>
            <a:headEnd/>
            <a:tailEnd/>
          </a:ln>
        </p:spPr>
        <p:txBody>
          <a:bodyPr wrap="none">
            <a:spAutoFit/>
          </a:bodyP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dirty="0">
                <a:latin typeface="Meiryo UI" panose="020B0604030504040204" pitchFamily="50" charset="-128"/>
                <a:ea typeface="Meiryo UI" panose="020B0604030504040204" pitchFamily="50" charset="-128"/>
              </a:rPr>
              <a:t>様式</a:t>
            </a:r>
            <a:r>
              <a:rPr lang="en-US" altLang="ja-JP" dirty="0">
                <a:latin typeface="Meiryo UI" panose="020B0604030504040204" pitchFamily="50" charset="-128"/>
                <a:ea typeface="Meiryo UI" panose="020B0604030504040204" pitchFamily="50" charset="-128"/>
              </a:rPr>
              <a:t>1</a:t>
            </a:r>
            <a:endParaRPr lang="ja-JP" altLang="en-US" dirty="0">
              <a:latin typeface="Meiryo UI" panose="020B0604030504040204" pitchFamily="50" charset="-128"/>
              <a:ea typeface="Meiryo UI" panose="020B0604030504040204" pitchFamily="50" charset="-128"/>
            </a:endParaRPr>
          </a:p>
        </p:txBody>
      </p:sp>
      <p:sp>
        <p:nvSpPr>
          <p:cNvPr id="4" name="Rectangle 6">
            <a:extLst>
              <a:ext uri="{FF2B5EF4-FFF2-40B4-BE49-F238E27FC236}">
                <a16:creationId xmlns:a16="http://schemas.microsoft.com/office/drawing/2014/main" id="{0CC642D0-2539-48EB-B88F-1E5E13376560}"/>
              </a:ext>
            </a:extLst>
          </p:cNvPr>
          <p:cNvSpPr>
            <a:spLocks noChangeArrowheads="1"/>
          </p:cNvSpPr>
          <p:nvPr userDrawn="1"/>
        </p:nvSpPr>
        <p:spPr bwMode="auto">
          <a:xfrm>
            <a:off x="199680" y="554038"/>
            <a:ext cx="9505054" cy="858837"/>
          </a:xfrm>
          <a:prstGeom prst="rect">
            <a:avLst/>
          </a:prstGeom>
          <a:solidFill>
            <a:schemeClr val="bg1">
              <a:lumMod val="95000"/>
              <a:alpha val="55000"/>
            </a:schemeClr>
          </a:solidFill>
          <a:ln>
            <a:noFill/>
          </a:ln>
        </p:spPr>
        <p:txBody>
          <a:bodyPr anchor="ctr"/>
          <a:lstStyle/>
          <a:p>
            <a:pPr eaLnBrk="0" hangingPunct="0">
              <a:defRPr/>
            </a:pPr>
            <a:r>
              <a:rPr lang="en-US" altLang="ja-JP" sz="2000" dirty="0">
                <a:solidFill>
                  <a:schemeClr val="tx2"/>
                </a:solidFill>
                <a:latin typeface="Meiryo UI" panose="020B0604030504040204" pitchFamily="50" charset="-128"/>
                <a:ea typeface="Meiryo UI" panose="020B0604030504040204" pitchFamily="50" charset="-128"/>
              </a:rPr>
              <a:t>『</a:t>
            </a:r>
            <a:r>
              <a:rPr lang="ja-JP" altLang="en-US" sz="2000" dirty="0">
                <a:solidFill>
                  <a:schemeClr val="tx2"/>
                </a:solidFill>
                <a:latin typeface="Meiryo UI" panose="020B0604030504040204" pitchFamily="50" charset="-128"/>
                <a:ea typeface="Meiryo UI" panose="020B0604030504040204" pitchFamily="50" charset="-128"/>
              </a:rPr>
              <a:t>令和２年度東京都　データを活用した「次世代ウェルネスソリューションの構築」事業</a:t>
            </a:r>
            <a:br>
              <a:rPr lang="en-US" altLang="ja-JP" sz="2000" dirty="0">
                <a:solidFill>
                  <a:schemeClr val="tx2"/>
                </a:solidFill>
                <a:latin typeface="Meiryo UI" panose="020B0604030504040204" pitchFamily="50" charset="-128"/>
                <a:ea typeface="Meiryo UI" panose="020B0604030504040204" pitchFamily="50" charset="-128"/>
              </a:rPr>
            </a:br>
            <a:r>
              <a:rPr lang="en-US" altLang="ja-JP" sz="2000" dirty="0">
                <a:solidFill>
                  <a:schemeClr val="tx2"/>
                </a:solidFill>
                <a:latin typeface="Meiryo UI" panose="020B0604030504040204" pitchFamily="50" charset="-128"/>
                <a:ea typeface="Meiryo UI" panose="020B0604030504040204" pitchFamily="50" charset="-128"/>
              </a:rPr>
              <a:t>‐</a:t>
            </a:r>
            <a:r>
              <a:rPr lang="ja-JP" altLang="en-US" sz="2000" dirty="0">
                <a:solidFill>
                  <a:schemeClr val="tx2"/>
                </a:solidFill>
                <a:latin typeface="Meiryo UI" panose="020B0604030504040204" pitchFamily="50" charset="-128"/>
                <a:ea typeface="Meiryo UI" panose="020B0604030504040204" pitchFamily="50" charset="-128"/>
              </a:rPr>
              <a:t>事業化促進プロジェクト</a:t>
            </a:r>
            <a:r>
              <a:rPr lang="en-US" altLang="ja-JP" sz="2000" dirty="0">
                <a:solidFill>
                  <a:schemeClr val="tx2"/>
                </a:solidFill>
                <a:latin typeface="Meiryo UI" panose="020B0604030504040204" pitchFamily="50" charset="-128"/>
                <a:ea typeface="Meiryo UI" panose="020B0604030504040204" pitchFamily="50" charset="-128"/>
              </a:rPr>
              <a:t>‐』</a:t>
            </a:r>
            <a:r>
              <a:rPr lang="ja-JP" altLang="en-US" sz="2000" dirty="0">
                <a:solidFill>
                  <a:schemeClr val="tx2"/>
                </a:solidFill>
                <a:latin typeface="Meiryo UI" panose="020B0604030504040204" pitchFamily="50" charset="-128"/>
                <a:ea typeface="Meiryo UI" panose="020B0604030504040204" pitchFamily="50" charset="-128"/>
              </a:rPr>
              <a:t>提案書</a:t>
            </a:r>
          </a:p>
        </p:txBody>
      </p:sp>
      <p:sp>
        <p:nvSpPr>
          <p:cNvPr id="5" name="Text Box 3">
            <a:extLst>
              <a:ext uri="{FF2B5EF4-FFF2-40B4-BE49-F238E27FC236}">
                <a16:creationId xmlns:a16="http://schemas.microsoft.com/office/drawing/2014/main" id="{B0C56624-FA0A-4418-92F3-791643FEA4E3}"/>
              </a:ext>
            </a:extLst>
          </p:cNvPr>
          <p:cNvSpPr txBox="1">
            <a:spLocks noChangeArrowheads="1"/>
          </p:cNvSpPr>
          <p:nvPr userDrawn="1"/>
        </p:nvSpPr>
        <p:spPr bwMode="auto">
          <a:xfrm>
            <a:off x="9272588" y="6453188"/>
            <a:ext cx="609600" cy="366712"/>
          </a:xfrm>
          <a:prstGeom prst="rect">
            <a:avLst/>
          </a:prstGeom>
          <a:noFill/>
          <a:ln>
            <a:noFill/>
          </a:ln>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spcBef>
                <a:spcPct val="50000"/>
              </a:spcBef>
              <a:buFont typeface="Wingdings" panose="05000000000000000000" pitchFamily="2" charset="2"/>
              <a:buNone/>
            </a:pPr>
            <a:fld id="{F97999EF-1399-4F2B-A9B3-BB34AA282F7F}" type="slidenum">
              <a:rPr lang="ja-JP" altLang="en-US" sz="1800"/>
              <a:pPr eaLnBrk="1" hangingPunct="1">
                <a:spcBef>
                  <a:spcPct val="50000"/>
                </a:spcBef>
                <a:buFont typeface="Wingdings" panose="05000000000000000000" pitchFamily="2" charset="2"/>
                <a:buNone/>
              </a:pPr>
              <a:t>‹#›</a:t>
            </a:fld>
            <a:endParaRPr lang="en-US" altLang="ja-JP" sz="1800" dirty="0"/>
          </a:p>
        </p:txBody>
      </p:sp>
    </p:spTree>
    <p:extLst>
      <p:ext uri="{BB962C8B-B14F-4D97-AF65-F5344CB8AC3E}">
        <p14:creationId xmlns:p14="http://schemas.microsoft.com/office/powerpoint/2010/main" val="2369196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lvl1pPr>
              <a:defRPr>
                <a:latin typeface="Meiryo UI" panose="020B0604030504040204" pitchFamily="50" charset="-128"/>
                <a:ea typeface="Meiryo UI" panose="020B0604030504040204" pitchFamily="50" charset="-128"/>
              </a:defRPr>
            </a:lvl1pPr>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1600200"/>
            <a:ext cx="8913813" cy="4525963"/>
          </a:xfrm>
          <a:prstGeom prst="rect">
            <a:avLst/>
          </a:prstGeom>
        </p:spPr>
        <p:txBody>
          <a:bodyPr vert="eaVert"/>
          <a:lstStyle>
            <a:lvl1pPr>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300659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8"/>
            <a:ext cx="2227263" cy="5851525"/>
          </a:xfrm>
          <a:prstGeom prst="rect">
            <a:avLst/>
          </a:prstGeom>
        </p:spPr>
        <p:txBody>
          <a:bodyPr vert="eaVert"/>
          <a:lstStyle>
            <a:lvl1pPr>
              <a:defRPr>
                <a:latin typeface="Meiryo UI" panose="020B0604030504040204" pitchFamily="50" charset="-128"/>
                <a:ea typeface="Meiryo UI" panose="020B0604030504040204" pitchFamily="50" charset="-128"/>
              </a:defRPr>
            </a:lvl1pPr>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274638"/>
            <a:ext cx="6534150" cy="5851525"/>
          </a:xfrm>
          <a:prstGeom prst="rect">
            <a:avLst/>
          </a:prstGeom>
        </p:spPr>
        <p:txBody>
          <a:bodyPr vert="eaVert"/>
          <a:lstStyle>
            <a:lvl1pPr>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9092158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00" y="274638"/>
            <a:ext cx="8913813" cy="5851525"/>
          </a:xfrm>
          <a:prstGeom prst="rect">
            <a:avLst/>
          </a:prstGeom>
        </p:spPr>
        <p:txBody>
          <a:bodyPr/>
          <a:lstStyle>
            <a:lvl1pPr>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87661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lvl1pPr>
              <a:defRPr>
                <a:latin typeface="Meiryo UI" panose="020B0604030504040204" pitchFamily="50" charset="-128"/>
                <a:ea typeface="Meiryo UI" panose="020B0604030504040204" pitchFamily="50" charset="-128"/>
              </a:defRPr>
            </a:lvl1pPr>
          </a:lstStyle>
          <a:p>
            <a:r>
              <a:rPr lang="ja-JP" altLang="en-US"/>
              <a:t>マスタ タイトルの書式設定</a:t>
            </a:r>
          </a:p>
        </p:txBody>
      </p:sp>
      <p:sp>
        <p:nvSpPr>
          <p:cNvPr id="3" name="コンテンツ プレースホルダ 2"/>
          <p:cNvSpPr>
            <a:spLocks noGrp="1"/>
          </p:cNvSpPr>
          <p:nvPr>
            <p:ph idx="1"/>
          </p:nvPr>
        </p:nvSpPr>
        <p:spPr>
          <a:xfrm>
            <a:off x="495300" y="1600200"/>
            <a:ext cx="8913813" cy="4525963"/>
          </a:xfrm>
          <a:prstGeom prst="rect">
            <a:avLst/>
          </a:prstGeom>
        </p:spPr>
        <p:txBody>
          <a:bodyPr/>
          <a:lstStyle>
            <a:lvl1pPr>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96924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18512" cy="1362075"/>
          </a:xfrm>
          <a:prstGeom prst="rect">
            <a:avLst/>
          </a:prstGeom>
        </p:spPr>
        <p:txBody>
          <a:bodyPr anchor="t"/>
          <a:lstStyle>
            <a:lvl1pPr algn="l">
              <a:defRPr sz="4000" b="1" cap="all">
                <a:latin typeface="Meiryo UI" panose="020B0604030504040204" pitchFamily="50" charset="-128"/>
                <a:ea typeface="Meiryo UI" panose="020B0604030504040204" pitchFamily="50" charset="-128"/>
              </a:defRPr>
            </a:lvl1pPr>
          </a:lstStyle>
          <a:p>
            <a:r>
              <a:rPr lang="ja-JP" altLang="en-US"/>
              <a:t>マスタ タイトルの書式設定</a:t>
            </a:r>
          </a:p>
        </p:txBody>
      </p:sp>
      <p:sp>
        <p:nvSpPr>
          <p:cNvPr id="3" name="テキスト プレースホルダ 2"/>
          <p:cNvSpPr>
            <a:spLocks noGrp="1"/>
          </p:cNvSpPr>
          <p:nvPr>
            <p:ph type="body" idx="1"/>
          </p:nvPr>
        </p:nvSpPr>
        <p:spPr>
          <a:xfrm>
            <a:off x="782638" y="2906713"/>
            <a:ext cx="8418512" cy="1500187"/>
          </a:xfrm>
          <a:prstGeom prst="rect">
            <a:avLst/>
          </a:prstGeom>
        </p:spPr>
        <p:txBody>
          <a:bodyPr anchor="b"/>
          <a:lstStyle>
            <a:lvl1pPr marL="0" indent="0">
              <a:buNone/>
              <a:defRPr sz="2000">
                <a:latin typeface="Meiryo UI" panose="020B0604030504040204" pitchFamily="50" charset="-128"/>
                <a:ea typeface="Meiryo UI" panose="020B0604030504040204" pitchFamily="50" charset="-128"/>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Tree>
    <p:extLst>
      <p:ext uri="{BB962C8B-B14F-4D97-AF65-F5344CB8AC3E}">
        <p14:creationId xmlns:p14="http://schemas.microsoft.com/office/powerpoint/2010/main" val="2190424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lvl1pPr>
              <a:defRPr>
                <a:latin typeface="Meiryo UI" panose="020B0604030504040204" pitchFamily="50" charset="-128"/>
                <a:ea typeface="Meiryo UI" panose="020B0604030504040204" pitchFamily="50" charset="-128"/>
              </a:defRPr>
            </a:lvl1pPr>
          </a:lstStyle>
          <a:p>
            <a:r>
              <a:rPr lang="ja-JP" altLang="en-US"/>
              <a:t>マスタ タイトルの書式設定</a:t>
            </a:r>
          </a:p>
        </p:txBody>
      </p:sp>
      <p:sp>
        <p:nvSpPr>
          <p:cNvPr id="3" name="コンテンツ プレースホルダ 2"/>
          <p:cNvSpPr>
            <a:spLocks noGrp="1"/>
          </p:cNvSpPr>
          <p:nvPr>
            <p:ph sz="half" idx="1"/>
          </p:nvPr>
        </p:nvSpPr>
        <p:spPr>
          <a:xfrm>
            <a:off x="495300" y="1600200"/>
            <a:ext cx="4379913" cy="4525963"/>
          </a:xfrm>
          <a:prstGeom prst="rect">
            <a:avLst/>
          </a:prstGeom>
        </p:spPr>
        <p:txBody>
          <a:bodyPr/>
          <a:lstStyle>
            <a:lvl1pPr>
              <a:defRPr sz="2800">
                <a:latin typeface="Meiryo UI" panose="020B0604030504040204" pitchFamily="50" charset="-128"/>
                <a:ea typeface="Meiryo UI" panose="020B0604030504040204" pitchFamily="50" charset="-128"/>
              </a:defRPr>
            </a:lvl1pPr>
            <a:lvl2pPr>
              <a:defRPr sz="2400">
                <a:latin typeface="Meiryo UI" panose="020B0604030504040204" pitchFamily="50" charset="-128"/>
                <a:ea typeface="Meiryo UI" panose="020B0604030504040204" pitchFamily="50" charset="-128"/>
              </a:defRPr>
            </a:lvl2pPr>
            <a:lvl3pPr>
              <a:defRPr sz="2000">
                <a:latin typeface="Meiryo UI" panose="020B0604030504040204" pitchFamily="50" charset="-128"/>
                <a:ea typeface="Meiryo UI" panose="020B0604030504040204" pitchFamily="50" charset="-128"/>
              </a:defRPr>
            </a:lvl3pPr>
            <a:lvl4pPr>
              <a:defRPr sz="1800">
                <a:latin typeface="Meiryo UI" panose="020B0604030504040204" pitchFamily="50" charset="-128"/>
                <a:ea typeface="Meiryo UI" panose="020B0604030504040204" pitchFamily="50" charset="-128"/>
              </a:defRPr>
            </a:lvl4pPr>
            <a:lvl5pPr>
              <a:defRPr sz="1800">
                <a:latin typeface="Meiryo UI" panose="020B0604030504040204" pitchFamily="50" charset="-128"/>
                <a:ea typeface="Meiryo UI" panose="020B0604030504040204" pitchFamily="50" charset="-128"/>
              </a:defRPr>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7613" y="1600200"/>
            <a:ext cx="4381500" cy="4525963"/>
          </a:xfrm>
          <a:prstGeom prst="rect">
            <a:avLst/>
          </a:prstGeom>
        </p:spPr>
        <p:txBody>
          <a:bodyPr/>
          <a:lstStyle>
            <a:lvl1pPr>
              <a:defRPr sz="2800">
                <a:latin typeface="Meiryo UI" panose="020B0604030504040204" pitchFamily="50" charset="-128"/>
                <a:ea typeface="Meiryo UI" panose="020B0604030504040204" pitchFamily="50" charset="-128"/>
              </a:defRPr>
            </a:lvl1pPr>
            <a:lvl2pPr>
              <a:defRPr sz="2400">
                <a:latin typeface="Meiryo UI" panose="020B0604030504040204" pitchFamily="50" charset="-128"/>
                <a:ea typeface="Meiryo UI" panose="020B0604030504040204" pitchFamily="50" charset="-128"/>
              </a:defRPr>
            </a:lvl2pPr>
            <a:lvl3pPr>
              <a:defRPr sz="2000">
                <a:latin typeface="Meiryo UI" panose="020B0604030504040204" pitchFamily="50" charset="-128"/>
                <a:ea typeface="Meiryo UI" panose="020B0604030504040204" pitchFamily="50" charset="-128"/>
              </a:defRPr>
            </a:lvl3pPr>
            <a:lvl4pPr>
              <a:defRPr sz="1800">
                <a:latin typeface="Meiryo UI" panose="020B0604030504040204" pitchFamily="50" charset="-128"/>
                <a:ea typeface="Meiryo UI" panose="020B0604030504040204" pitchFamily="50" charset="-128"/>
              </a:defRPr>
            </a:lvl4pPr>
            <a:lvl5pPr>
              <a:defRPr sz="1800">
                <a:latin typeface="Meiryo UI" panose="020B0604030504040204" pitchFamily="50" charset="-128"/>
                <a:ea typeface="Meiryo UI" panose="020B0604030504040204" pitchFamily="50" charset="-128"/>
              </a:defRPr>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096007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lvl1pPr>
              <a:defRPr>
                <a:latin typeface="Meiryo UI" panose="020B0604030504040204" pitchFamily="50" charset="-128"/>
                <a:ea typeface="Meiryo UI" panose="020B0604030504040204" pitchFamily="50" charset="-128"/>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738" cy="639762"/>
          </a:xfrm>
          <a:prstGeom prst="rect">
            <a:avLst/>
          </a:prstGeom>
        </p:spPr>
        <p:txBody>
          <a:bodyPr anchor="b"/>
          <a:lstStyle>
            <a:lvl1pPr marL="0" indent="0">
              <a:buNone/>
              <a:defRPr sz="2400" b="1">
                <a:latin typeface="Meiryo UI" panose="020B0604030504040204" pitchFamily="50" charset="-128"/>
                <a:ea typeface="Meiryo UI" panose="020B0604030504040204" pitchFamily="50" charset="-128"/>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738" cy="3951288"/>
          </a:xfrm>
          <a:prstGeom prst="rect">
            <a:avLst/>
          </a:prstGeom>
        </p:spPr>
        <p:txBody>
          <a:bodyPr/>
          <a:lstStyle>
            <a:lvl1pPr>
              <a:defRPr sz="2400">
                <a:latin typeface="Meiryo UI" panose="020B0604030504040204" pitchFamily="50" charset="-128"/>
                <a:ea typeface="Meiryo UI" panose="020B0604030504040204" pitchFamily="50" charset="-128"/>
              </a:defRPr>
            </a:lvl1pPr>
            <a:lvl2pPr>
              <a:defRPr sz="2000">
                <a:latin typeface="Meiryo UI" panose="020B0604030504040204" pitchFamily="50" charset="-128"/>
                <a:ea typeface="Meiryo UI" panose="020B0604030504040204" pitchFamily="50" charset="-128"/>
              </a:defRPr>
            </a:lvl2pPr>
            <a:lvl3pPr>
              <a:defRPr sz="1800">
                <a:latin typeface="Meiryo UI" panose="020B0604030504040204" pitchFamily="50" charset="-128"/>
                <a:ea typeface="Meiryo UI" panose="020B0604030504040204" pitchFamily="50" charset="-128"/>
              </a:defRPr>
            </a:lvl3pPr>
            <a:lvl4pPr>
              <a:defRPr sz="1600">
                <a:latin typeface="Meiryo UI" panose="020B0604030504040204" pitchFamily="50" charset="-128"/>
                <a:ea typeface="Meiryo UI" panose="020B0604030504040204" pitchFamily="50" charset="-128"/>
              </a:defRPr>
            </a:lvl4pPr>
            <a:lvl5pPr>
              <a:defRPr sz="1600">
                <a:latin typeface="Meiryo UI" panose="020B0604030504040204" pitchFamily="50" charset="-128"/>
                <a:ea typeface="Meiryo UI" panose="020B0604030504040204" pitchFamily="50" charset="-128"/>
              </a:defRPr>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0788" y="1535113"/>
            <a:ext cx="4378325" cy="639762"/>
          </a:xfrm>
          <a:prstGeom prst="rect">
            <a:avLst/>
          </a:prstGeom>
        </p:spPr>
        <p:txBody>
          <a:bodyPr anchor="b"/>
          <a:lstStyle>
            <a:lvl1pPr marL="0" indent="0">
              <a:buNone/>
              <a:defRPr sz="2400" b="1">
                <a:latin typeface="Meiryo UI" panose="020B0604030504040204" pitchFamily="50" charset="-128"/>
                <a:ea typeface="Meiryo UI" panose="020B0604030504040204" pitchFamily="50" charset="-128"/>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0788" y="2174875"/>
            <a:ext cx="4378325" cy="3951288"/>
          </a:xfrm>
          <a:prstGeom prst="rect">
            <a:avLst/>
          </a:prstGeom>
        </p:spPr>
        <p:txBody>
          <a:bodyPr/>
          <a:lstStyle>
            <a:lvl1pPr>
              <a:defRPr sz="2400">
                <a:latin typeface="Meiryo UI" panose="020B0604030504040204" pitchFamily="50" charset="-128"/>
                <a:ea typeface="Meiryo UI" panose="020B0604030504040204" pitchFamily="50" charset="-128"/>
              </a:defRPr>
            </a:lvl1pPr>
            <a:lvl2pPr>
              <a:defRPr sz="2000">
                <a:latin typeface="Meiryo UI" panose="020B0604030504040204" pitchFamily="50" charset="-128"/>
                <a:ea typeface="Meiryo UI" panose="020B0604030504040204" pitchFamily="50" charset="-128"/>
              </a:defRPr>
            </a:lvl2pPr>
            <a:lvl3pPr>
              <a:defRPr sz="1800">
                <a:latin typeface="Meiryo UI" panose="020B0604030504040204" pitchFamily="50" charset="-128"/>
                <a:ea typeface="Meiryo UI" panose="020B0604030504040204" pitchFamily="50" charset="-128"/>
              </a:defRPr>
            </a:lvl3pPr>
            <a:lvl4pPr>
              <a:defRPr sz="1600">
                <a:latin typeface="Meiryo UI" panose="020B0604030504040204" pitchFamily="50" charset="-128"/>
                <a:ea typeface="Meiryo UI" panose="020B0604030504040204" pitchFamily="50" charset="-128"/>
              </a:defRPr>
            </a:lvl4pPr>
            <a:lvl5pPr>
              <a:defRPr sz="1600">
                <a:latin typeface="Meiryo UI" panose="020B0604030504040204" pitchFamily="50" charset="-128"/>
                <a:ea typeface="Meiryo UI" panose="020B0604030504040204" pitchFamily="50" charset="-128"/>
              </a:defRPr>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426660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lvl1pPr>
              <a:defRPr>
                <a:latin typeface="Meiryo UI" panose="020B0604030504040204" pitchFamily="50" charset="-128"/>
                <a:ea typeface="Meiryo UI" panose="020B0604030504040204" pitchFamily="50" charset="-128"/>
              </a:defRPr>
            </a:lvl1pPr>
          </a:lstStyle>
          <a:p>
            <a:r>
              <a:rPr lang="ja-JP" altLang="en-US"/>
              <a:t>マスタ タイトルの書式設定</a:t>
            </a:r>
          </a:p>
        </p:txBody>
      </p:sp>
    </p:spTree>
    <p:extLst>
      <p:ext uri="{BB962C8B-B14F-4D97-AF65-F5344CB8AC3E}">
        <p14:creationId xmlns:p14="http://schemas.microsoft.com/office/powerpoint/2010/main" val="3270760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184266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a:prstGeom prst="rect">
            <a:avLst/>
          </a:prstGeom>
        </p:spPr>
        <p:txBody>
          <a:bodyPr anchor="b"/>
          <a:lstStyle>
            <a:lvl1pPr algn="l">
              <a:defRPr sz="2000" b="1">
                <a:latin typeface="Meiryo UI" panose="020B0604030504040204" pitchFamily="50" charset="-128"/>
                <a:ea typeface="Meiryo UI" panose="020B0604030504040204" pitchFamily="50" charset="-128"/>
              </a:defRPr>
            </a:lvl1pPr>
          </a:lstStyle>
          <a:p>
            <a:r>
              <a:rPr lang="ja-JP" altLang="en-US"/>
              <a:t>マスタ タイトルの書式設定</a:t>
            </a:r>
          </a:p>
        </p:txBody>
      </p:sp>
      <p:sp>
        <p:nvSpPr>
          <p:cNvPr id="3" name="コンテンツ プレースホルダ 2"/>
          <p:cNvSpPr>
            <a:spLocks noGrp="1"/>
          </p:cNvSpPr>
          <p:nvPr>
            <p:ph idx="1"/>
          </p:nvPr>
        </p:nvSpPr>
        <p:spPr>
          <a:xfrm>
            <a:off x="3871913" y="273050"/>
            <a:ext cx="5537200" cy="5853113"/>
          </a:xfrm>
          <a:prstGeom prst="rect">
            <a:avLst/>
          </a:prstGeom>
        </p:spPr>
        <p:txBody>
          <a:bodyPr/>
          <a:lstStyle>
            <a:lvl1pPr>
              <a:defRPr sz="3200">
                <a:latin typeface="Meiryo UI" panose="020B0604030504040204" pitchFamily="50" charset="-128"/>
                <a:ea typeface="Meiryo UI" panose="020B0604030504040204" pitchFamily="50" charset="-128"/>
              </a:defRPr>
            </a:lvl1pPr>
            <a:lvl2pPr>
              <a:defRPr sz="2800">
                <a:latin typeface="Meiryo UI" panose="020B0604030504040204" pitchFamily="50" charset="-128"/>
                <a:ea typeface="Meiryo UI" panose="020B0604030504040204" pitchFamily="50" charset="-128"/>
              </a:defRPr>
            </a:lvl2pPr>
            <a:lvl3pPr>
              <a:defRPr sz="2400">
                <a:latin typeface="Meiryo UI" panose="020B0604030504040204" pitchFamily="50" charset="-128"/>
                <a:ea typeface="Meiryo UI" panose="020B0604030504040204" pitchFamily="50" charset="-128"/>
              </a:defRPr>
            </a:lvl3pPr>
            <a:lvl4pPr>
              <a:defRPr sz="2000">
                <a:latin typeface="Meiryo UI" panose="020B0604030504040204" pitchFamily="50" charset="-128"/>
                <a:ea typeface="Meiryo UI" panose="020B0604030504040204" pitchFamily="50" charset="-128"/>
              </a:defRPr>
            </a:lvl4pPr>
            <a:lvl5pPr>
              <a:defRPr sz="2000">
                <a:latin typeface="Meiryo UI" panose="020B0604030504040204" pitchFamily="50" charset="-128"/>
                <a:ea typeface="Meiryo UI" panose="020B0604030504040204" pitchFamily="50" charset="-128"/>
              </a:defRPr>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0"/>
            <a:ext cx="3259138" cy="4691063"/>
          </a:xfrm>
          <a:prstGeom prst="rect">
            <a:avLst/>
          </a:prstGeom>
        </p:spPr>
        <p:txBody>
          <a:bodyPr/>
          <a:lstStyle>
            <a:lvl1pPr marL="0" indent="0">
              <a:buNone/>
              <a:defRPr sz="1400">
                <a:latin typeface="Meiryo UI" panose="020B0604030504040204" pitchFamily="50" charset="-128"/>
                <a:ea typeface="Meiryo UI" panose="020B0604030504040204" pitchFamily="50" charset="-128"/>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extLst>
      <p:ext uri="{BB962C8B-B14F-4D97-AF65-F5344CB8AC3E}">
        <p14:creationId xmlns:p14="http://schemas.microsoft.com/office/powerpoint/2010/main" val="3006382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2012" cy="566738"/>
          </a:xfrm>
          <a:prstGeom prst="rect">
            <a:avLst/>
          </a:prstGeom>
        </p:spPr>
        <p:txBody>
          <a:bodyPr anchor="b"/>
          <a:lstStyle>
            <a:lvl1pPr algn="l">
              <a:defRPr sz="2000" b="1">
                <a:latin typeface="Meiryo UI" panose="020B0604030504040204" pitchFamily="50" charset="-128"/>
                <a:ea typeface="Meiryo UI" panose="020B0604030504040204" pitchFamily="50" charset="-128"/>
              </a:defRPr>
            </a:lvl1pPr>
          </a:lstStyle>
          <a:p>
            <a:r>
              <a:rPr lang="ja-JP" altLang="en-US"/>
              <a:t>マスタ タイトルの書式設定</a:t>
            </a:r>
          </a:p>
        </p:txBody>
      </p:sp>
      <p:sp>
        <p:nvSpPr>
          <p:cNvPr id="3" name="図プレースホルダ 2"/>
          <p:cNvSpPr>
            <a:spLocks noGrp="1"/>
          </p:cNvSpPr>
          <p:nvPr>
            <p:ph type="pic" idx="1"/>
          </p:nvPr>
        </p:nvSpPr>
        <p:spPr>
          <a:xfrm>
            <a:off x="1941513" y="612775"/>
            <a:ext cx="5942012" cy="4114800"/>
          </a:xfrm>
          <a:prstGeom prst="rect">
            <a:avLst/>
          </a:prstGeom>
        </p:spPr>
        <p:txBody>
          <a:bodyPr/>
          <a:lstStyle>
            <a:lvl1pPr marL="0" indent="0">
              <a:buNone/>
              <a:defRPr sz="3200">
                <a:latin typeface="Meiryo UI" panose="020B0604030504040204" pitchFamily="50" charset="-128"/>
                <a:ea typeface="Meiryo UI" panose="020B0604030504040204" pitchFamily="50" charset="-128"/>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 3"/>
          <p:cNvSpPr>
            <a:spLocks noGrp="1"/>
          </p:cNvSpPr>
          <p:nvPr>
            <p:ph type="body" sz="half" idx="2"/>
          </p:nvPr>
        </p:nvSpPr>
        <p:spPr>
          <a:xfrm>
            <a:off x="1941513" y="5367338"/>
            <a:ext cx="5942012" cy="804862"/>
          </a:xfrm>
          <a:prstGeom prst="rect">
            <a:avLst/>
          </a:prstGeom>
        </p:spPr>
        <p:txBody>
          <a:bodyPr/>
          <a:lstStyle>
            <a:lvl1pPr marL="0" indent="0">
              <a:buNone/>
              <a:defRPr sz="1400">
                <a:latin typeface="Meiryo UI" panose="020B0604030504040204" pitchFamily="50" charset="-128"/>
                <a:ea typeface="Meiryo UI" panose="020B0604030504040204" pitchFamily="50" charset="-128"/>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extLst>
      <p:ext uri="{BB962C8B-B14F-4D97-AF65-F5344CB8AC3E}">
        <p14:creationId xmlns:p14="http://schemas.microsoft.com/office/powerpoint/2010/main" val="4016744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Line 2">
            <a:extLst>
              <a:ext uri="{FF2B5EF4-FFF2-40B4-BE49-F238E27FC236}">
                <a16:creationId xmlns:a16="http://schemas.microsoft.com/office/drawing/2014/main" id="{DFE1CDA6-BBD2-4142-94F1-8FF495106116}"/>
              </a:ext>
            </a:extLst>
          </p:cNvPr>
          <p:cNvSpPr>
            <a:spLocks noChangeShapeType="1"/>
          </p:cNvSpPr>
          <p:nvPr userDrawn="1"/>
        </p:nvSpPr>
        <p:spPr bwMode="auto">
          <a:xfrm>
            <a:off x="0" y="762000"/>
            <a:ext cx="9906000" cy="0"/>
          </a:xfrm>
          <a:prstGeom prst="line">
            <a:avLst/>
          </a:prstGeom>
          <a:noFill/>
          <a:ln w="127000" cmpd="thickThin">
            <a:solidFill>
              <a:srgbClr val="000080"/>
            </a:solidFill>
            <a:round/>
            <a:headEnd/>
            <a:tailEnd/>
          </a:ln>
        </p:spPr>
        <p:txBody>
          <a:bodyPr/>
          <a:lstStyle/>
          <a:p>
            <a:pPr>
              <a:defRPr/>
            </a:pPr>
            <a:endParaRPr lang="ja-JP" altLang="en-US">
              <a:latin typeface="ＭＳ Ｐゴシック" charset="-128"/>
              <a:ea typeface="ＭＳ Ｐゴシック" charset="-128"/>
            </a:endParaRPr>
          </a:p>
        </p:txBody>
      </p:sp>
      <p:sp>
        <p:nvSpPr>
          <p:cNvPr id="1027" name="Text Box 3">
            <a:extLst>
              <a:ext uri="{FF2B5EF4-FFF2-40B4-BE49-F238E27FC236}">
                <a16:creationId xmlns:a16="http://schemas.microsoft.com/office/drawing/2014/main" id="{B8C46E71-F7EF-48BF-AC88-714EF99A7B57}"/>
              </a:ext>
            </a:extLst>
          </p:cNvPr>
          <p:cNvSpPr txBox="1">
            <a:spLocks noChangeArrowheads="1"/>
          </p:cNvSpPr>
          <p:nvPr userDrawn="1"/>
        </p:nvSpPr>
        <p:spPr bwMode="auto">
          <a:xfrm>
            <a:off x="9272588" y="6453188"/>
            <a:ext cx="609600" cy="366712"/>
          </a:xfrm>
          <a:prstGeom prst="rect">
            <a:avLst/>
          </a:prstGeom>
          <a:noFill/>
          <a:ln>
            <a:noFill/>
          </a:ln>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spcBef>
                <a:spcPct val="50000"/>
              </a:spcBef>
              <a:buFont typeface="Wingdings" panose="05000000000000000000" pitchFamily="2" charset="2"/>
              <a:buNone/>
            </a:pPr>
            <a:fld id="{F97999EF-1399-4F2B-A9B3-BB34AA282F7F}" type="slidenum">
              <a:rPr lang="ja-JP" altLang="en-US" sz="1800"/>
              <a:pPr eaLnBrk="1" hangingPunct="1">
                <a:spcBef>
                  <a:spcPct val="50000"/>
                </a:spcBef>
                <a:buFont typeface="Wingdings" panose="05000000000000000000" pitchFamily="2" charset="2"/>
                <a:buNone/>
              </a:pPr>
              <a:t>‹#›</a:t>
            </a:fld>
            <a:endParaRPr lang="en-US" altLang="ja-JP" sz="1800" dirty="0"/>
          </a:p>
        </p:txBody>
      </p:sp>
    </p:spTree>
  </p:cSld>
  <p:clrMap bg1="lt1" tx1="dk1" bg2="lt2" tx2="dk2" accent1="accent1" accent2="accent2" accent3="accent3" accent4="accent4" accent5="accent5" accent6="accent6" hlink="hlink" folHlink="folHlink"/>
  <p:sldLayoutIdLst>
    <p:sldLayoutId id="2147483868" r:id="rId1"/>
    <p:sldLayoutId id="2147483857" r:id="rId2"/>
    <p:sldLayoutId id="2147483858" r:id="rId3"/>
    <p:sldLayoutId id="2147483859" r:id="rId4"/>
    <p:sldLayoutId id="2147483860" r:id="rId5"/>
    <p:sldLayoutId id="2147483861" r:id="rId6"/>
    <p:sldLayoutId id="2147483862" r:id="rId7"/>
    <p:sldLayoutId id="2147483863" r:id="rId8"/>
    <p:sldLayoutId id="2147483864" r:id="rId9"/>
    <p:sldLayoutId id="2147483865" r:id="rId10"/>
    <p:sldLayoutId id="2147483866" r:id="rId11"/>
    <p:sldLayoutId id="2147483867"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pitchFamily="50" charset="-128"/>
        </a:defRPr>
      </a:lvl2pPr>
      <a:lvl3pPr algn="ctr" rtl="0" eaLnBrk="0" fontAlgn="base" hangingPunct="0">
        <a:spcBef>
          <a:spcPct val="0"/>
        </a:spcBef>
        <a:spcAft>
          <a:spcPct val="0"/>
        </a:spcAft>
        <a:defRPr sz="4400">
          <a:solidFill>
            <a:schemeClr val="tx2"/>
          </a:solidFill>
          <a:latin typeface="Arial" charset="0"/>
          <a:ea typeface="ＭＳ Ｐゴシック" pitchFamily="50" charset="-128"/>
        </a:defRPr>
      </a:lvl3pPr>
      <a:lvl4pPr algn="ctr" rtl="0" eaLnBrk="0" fontAlgn="base" hangingPunct="0">
        <a:spcBef>
          <a:spcPct val="0"/>
        </a:spcBef>
        <a:spcAft>
          <a:spcPct val="0"/>
        </a:spcAft>
        <a:defRPr sz="4400">
          <a:solidFill>
            <a:schemeClr val="tx2"/>
          </a:solidFill>
          <a:latin typeface="Arial" charset="0"/>
          <a:ea typeface="ＭＳ Ｐゴシック" pitchFamily="50" charset="-128"/>
        </a:defRPr>
      </a:lvl4pPr>
      <a:lvl5pPr algn="ctr" rtl="0" eaLnBrk="0" fontAlgn="base" hangingPunct="0">
        <a:spcBef>
          <a:spcPct val="0"/>
        </a:spcBef>
        <a:spcAft>
          <a:spcPct val="0"/>
        </a:spcAft>
        <a:defRPr sz="4400">
          <a:solidFill>
            <a:schemeClr val="tx2"/>
          </a:solidFill>
          <a:latin typeface="Arial" charset="0"/>
          <a:ea typeface="ＭＳ Ｐゴシック" pitchFamily="50" charset="-128"/>
        </a:defRPr>
      </a:lvl5pPr>
      <a:lvl6pPr marL="457200" algn="ctr" rtl="0" fontAlgn="base">
        <a:spcBef>
          <a:spcPct val="0"/>
        </a:spcBef>
        <a:spcAft>
          <a:spcPct val="0"/>
        </a:spcAft>
        <a:defRPr sz="4400">
          <a:solidFill>
            <a:schemeClr val="tx2"/>
          </a:solidFill>
          <a:latin typeface="Arial" charset="0"/>
          <a:ea typeface="ＭＳ Ｐゴシック" pitchFamily="50" charset="-128"/>
        </a:defRPr>
      </a:lvl6pPr>
      <a:lvl7pPr marL="914400" algn="ctr" rtl="0" fontAlgn="base">
        <a:spcBef>
          <a:spcPct val="0"/>
        </a:spcBef>
        <a:spcAft>
          <a:spcPct val="0"/>
        </a:spcAft>
        <a:defRPr sz="4400">
          <a:solidFill>
            <a:schemeClr val="tx2"/>
          </a:solidFill>
          <a:latin typeface="Arial" charset="0"/>
          <a:ea typeface="ＭＳ Ｐゴシック" pitchFamily="50" charset="-128"/>
        </a:defRPr>
      </a:lvl7pPr>
      <a:lvl8pPr marL="1371600" algn="ctr" rtl="0" fontAlgn="base">
        <a:spcBef>
          <a:spcPct val="0"/>
        </a:spcBef>
        <a:spcAft>
          <a:spcPct val="0"/>
        </a:spcAft>
        <a:defRPr sz="4400">
          <a:solidFill>
            <a:schemeClr val="tx2"/>
          </a:solidFill>
          <a:latin typeface="Arial" charset="0"/>
          <a:ea typeface="ＭＳ Ｐゴシック" pitchFamily="50" charset="-128"/>
        </a:defRPr>
      </a:lvl8pPr>
      <a:lvl9pPr marL="1828800" algn="ctr" rtl="0" fontAlgn="base">
        <a:spcBef>
          <a:spcPct val="0"/>
        </a:spcBef>
        <a:spcAft>
          <a:spcPct val="0"/>
        </a:spcAft>
        <a:defRPr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Group 75">
            <a:extLst>
              <a:ext uri="{FF2B5EF4-FFF2-40B4-BE49-F238E27FC236}">
                <a16:creationId xmlns:a16="http://schemas.microsoft.com/office/drawing/2014/main" id="{7E8E1348-AF2B-4E94-9D3C-94AA451EDA25}"/>
              </a:ext>
            </a:extLst>
          </p:cNvPr>
          <p:cNvGraphicFramePr>
            <a:graphicFrameLocks noGrp="1"/>
          </p:cNvGraphicFramePr>
          <p:nvPr>
            <p:extLst>
              <p:ext uri="{D42A27DB-BD31-4B8C-83A1-F6EECF244321}">
                <p14:modId xmlns:p14="http://schemas.microsoft.com/office/powerpoint/2010/main" val="2911498804"/>
              </p:ext>
            </p:extLst>
          </p:nvPr>
        </p:nvGraphicFramePr>
        <p:xfrm>
          <a:off x="349251" y="1804339"/>
          <a:ext cx="9288462" cy="4648996"/>
        </p:xfrm>
        <a:graphic>
          <a:graphicData uri="http://schemas.openxmlformats.org/drawingml/2006/table">
            <a:tbl>
              <a:tblPr>
                <a:tableStyleId>{616DA210-FB5B-4158-B5E0-FEB733F419BA}</a:tableStyleId>
              </a:tblPr>
              <a:tblGrid>
                <a:gridCol w="2088455">
                  <a:extLst>
                    <a:ext uri="{9D8B030D-6E8A-4147-A177-3AD203B41FA5}">
                      <a16:colId xmlns:a16="http://schemas.microsoft.com/office/drawing/2014/main" val="20000"/>
                    </a:ext>
                  </a:extLst>
                </a:gridCol>
                <a:gridCol w="7200007">
                  <a:extLst>
                    <a:ext uri="{9D8B030D-6E8A-4147-A177-3AD203B41FA5}">
                      <a16:colId xmlns:a16="http://schemas.microsoft.com/office/drawing/2014/main" val="20001"/>
                    </a:ext>
                  </a:extLst>
                </a:gridCol>
              </a:tblGrid>
              <a:tr h="358447">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事業名：</a:t>
                      </a:r>
                      <a:r>
                        <a:rPr kumimoji="0"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0"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40</a:t>
                      </a:r>
                      <a:r>
                        <a:rPr kumimoji="0"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字以内）</a:t>
                      </a:r>
                      <a:endParaRPr kumimoji="0"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45725" marB="45725"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提案する事業の名称を作成ください</a:t>
                      </a:r>
                    </a:p>
                  </a:txBody>
                  <a:tcPr marT="45725" marB="45725" horzOverflow="overflow"/>
                </a:tc>
                <a:extLst>
                  <a:ext uri="{0D108BD9-81ED-4DB2-BD59-A6C34878D82A}">
                    <a16:rowId xmlns:a16="http://schemas.microsoft.com/office/drawing/2014/main" val="4072667315"/>
                  </a:ext>
                </a:extLst>
              </a:tr>
              <a:tr h="35844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effectLst/>
                          <a:latin typeface="Meiryo UI" panose="020B0604030504040204" pitchFamily="50" charset="-128"/>
                          <a:ea typeface="Meiryo UI" panose="020B0604030504040204" pitchFamily="50" charset="-128"/>
                        </a:rPr>
                        <a:t>代表団体名：</a:t>
                      </a:r>
                      <a:endParaRPr kumimoji="0" lang="ja-JP" altLang="en-US" sz="1400" b="0" i="0" u="none" strike="noStrike" cap="none" normalizeH="0" baseline="0" dirty="0">
                        <a:ln>
                          <a:noFill/>
                        </a:ln>
                        <a:solidFill>
                          <a:srgbClr val="FF0000"/>
                        </a:solidFill>
                        <a:effectLst/>
                        <a:latin typeface="Meiryo UI" panose="020B0604030504040204" pitchFamily="50" charset="-128"/>
                        <a:ea typeface="Meiryo UI" panose="020B0604030504040204" pitchFamily="50" charset="-128"/>
                      </a:endParaRPr>
                    </a:p>
                  </a:txBody>
                  <a:tcPr marT="45725" marB="45725"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a:t>
                      </a:r>
                      <a:endParaRPr kumimoji="0" lang="ja-JP" altLang="en-US"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endParaRPr>
                    </a:p>
                  </a:txBody>
                  <a:tcPr marT="45725" marB="45725" horzOverflow="overflow"/>
                </a:tc>
                <a:extLst>
                  <a:ext uri="{0D108BD9-81ED-4DB2-BD59-A6C34878D82A}">
                    <a16:rowId xmlns:a16="http://schemas.microsoft.com/office/drawing/2014/main" val="10002"/>
                  </a:ext>
                </a:extLst>
              </a:tr>
              <a:tr h="35844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effectLst/>
                          <a:latin typeface="Meiryo UI" panose="020B0604030504040204" pitchFamily="50" charset="-128"/>
                          <a:ea typeface="Meiryo UI" panose="020B0604030504040204" pitchFamily="50" charset="-128"/>
                        </a:rPr>
                        <a:t>参加団体、協力団体：</a:t>
                      </a: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a:t>
                      </a:r>
                      <a:r>
                        <a:rPr kumimoji="0" lang="ja-JP" altLang="en-US" sz="140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a:t>
                      </a:r>
                      <a:endParaRPr kumimoji="0" lang="ja-JP" altLang="en-US"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endParaRPr>
                    </a:p>
                  </a:txBody>
                  <a:tcPr marT="45725" marB="45725" horzOverflow="overflow"/>
                </a:tc>
                <a:extLst>
                  <a:ext uri="{0D108BD9-81ED-4DB2-BD59-A6C34878D82A}">
                    <a16:rowId xmlns:a16="http://schemas.microsoft.com/office/drawing/2014/main" val="10003"/>
                  </a:ext>
                </a:extLst>
              </a:tr>
              <a:tr h="35844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effectLst/>
                          <a:latin typeface="Meiryo UI" panose="020B0604030504040204" pitchFamily="50" charset="-128"/>
                          <a:ea typeface="Meiryo UI" panose="020B0604030504040204" pitchFamily="50" charset="-128"/>
                        </a:rPr>
                        <a:t>実施地域・場所：</a:t>
                      </a: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a:t>
                      </a:r>
                      <a:endParaRPr kumimoji="0" lang="ja-JP" altLang="en-US"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endParaRPr>
                    </a:p>
                  </a:txBody>
                  <a:tcPr marT="45725" marB="45725" horzOverflow="overflow"/>
                </a:tc>
                <a:extLst>
                  <a:ext uri="{0D108BD9-81ED-4DB2-BD59-A6C34878D82A}">
                    <a16:rowId xmlns:a16="http://schemas.microsoft.com/office/drawing/2014/main" val="10005"/>
                  </a:ext>
                </a:extLst>
              </a:tr>
              <a:tr h="86025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effectLst/>
                          <a:latin typeface="Meiryo UI" panose="020B0604030504040204" pitchFamily="50" charset="-128"/>
                          <a:ea typeface="Meiryo UI" panose="020B0604030504040204" pitchFamily="50" charset="-128"/>
                        </a:rPr>
                        <a:t>事業領域：</a:t>
                      </a: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（１）食事、（２）運動、（３）睡眠、（４）自己管理、（５）健康経営、（６）検査、（７）治療、（８）介護・介護予防、（９）自立支援、（</a:t>
                      </a:r>
                      <a:r>
                        <a:rPr kumimoji="0" lang="en-US" altLang="ja-JP"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10</a:t>
                      </a:r>
                      <a:r>
                        <a:rPr kumimoji="0" lang="ja-JP" altLang="en-US"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）医業支援、（</a:t>
                      </a:r>
                      <a:r>
                        <a:rPr kumimoji="0" lang="en-US" altLang="ja-JP"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11</a:t>
                      </a:r>
                      <a:r>
                        <a:rPr kumimoji="0" lang="ja-JP" altLang="en-US"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）その他：</a:t>
                      </a:r>
                      <a:r>
                        <a:rPr kumimoji="0" lang="ja-JP" altLang="en-US" sz="1400" b="0" i="0" u="none" strike="noStrike" cap="none" normalizeH="0" baseline="0" dirty="0">
                          <a:ln>
                            <a:noFill/>
                          </a:ln>
                          <a:solidFill>
                            <a:srgbClr val="FF0000"/>
                          </a:solidFill>
                          <a:effectLst/>
                          <a:latin typeface="Meiryo UI" panose="020B0604030504040204" pitchFamily="50" charset="-128"/>
                          <a:ea typeface="Meiryo UI" panose="020B0604030504040204" pitchFamily="50" charset="-128"/>
                        </a:rPr>
                        <a:t>具体的に記載　</a:t>
                      </a:r>
                      <a:r>
                        <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より選択</a:t>
                      </a:r>
                    </a:p>
                  </a:txBody>
                  <a:tcPr marT="45725" marB="45725" horzOverflow="overflow"/>
                </a:tc>
                <a:extLst>
                  <a:ext uri="{0D108BD9-81ED-4DB2-BD59-A6C34878D82A}">
                    <a16:rowId xmlns:a16="http://schemas.microsoft.com/office/drawing/2014/main" val="10006"/>
                  </a:ext>
                </a:extLst>
              </a:tr>
              <a:tr h="111116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lang="ja-JP" altLang="en-US" sz="1400" dirty="0">
                          <a:latin typeface="Meiryo UI" panose="020B0604030504040204" pitchFamily="50" charset="-128"/>
                          <a:ea typeface="Meiryo UI" panose="020B0604030504040204" pitchFamily="50" charset="-128"/>
                        </a:rPr>
                        <a:t>利用するデータ種別：</a:t>
                      </a: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ja-JP" altLang="en-US"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１）レセプトデータ、（２）電子カルテデータ、（３）調剤薬局データ、（４）健康診断データ、（５）特定健診データ、（６）介護レセプト（介護給付費請求書データ）、（７）要介護認定データ、（８）ケアプラン、（９）介護記録、（</a:t>
                      </a:r>
                      <a:r>
                        <a:rPr kumimoji="0" lang="en-US" altLang="ja-JP"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10</a:t>
                      </a:r>
                      <a:r>
                        <a:rPr kumimoji="0" lang="ja-JP" altLang="en-US"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）バイタルデータ、（</a:t>
                      </a:r>
                      <a:r>
                        <a:rPr kumimoji="0" lang="en-US" altLang="ja-JP"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11</a:t>
                      </a:r>
                      <a:r>
                        <a:rPr kumimoji="0" lang="ja-JP" altLang="en-US"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）お薬手帳データ（服薬データ）、（</a:t>
                      </a:r>
                      <a:r>
                        <a:rPr kumimoji="0" lang="en-US" altLang="ja-JP"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12</a:t>
                      </a:r>
                      <a:r>
                        <a:rPr kumimoji="0" lang="ja-JP" altLang="en-US"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）母子手帳データ、（</a:t>
                      </a:r>
                      <a:r>
                        <a:rPr kumimoji="0" lang="en-US" altLang="ja-JP"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13</a:t>
                      </a:r>
                      <a:r>
                        <a:rPr kumimoji="0" lang="ja-JP" altLang="en-US"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）その他：</a:t>
                      </a:r>
                      <a:r>
                        <a:rPr kumimoji="0" lang="ja-JP" altLang="en-US" sz="1400" b="0" i="0" u="none" strike="noStrike" cap="none" normalizeH="0" baseline="0" dirty="0">
                          <a:ln>
                            <a:noFill/>
                          </a:ln>
                          <a:solidFill>
                            <a:srgbClr val="FF0000"/>
                          </a:solidFill>
                          <a:effectLst/>
                          <a:latin typeface="Meiryo UI" panose="020B0604030504040204" pitchFamily="50" charset="-128"/>
                          <a:ea typeface="Meiryo UI" panose="020B0604030504040204" pitchFamily="50" charset="-128"/>
                        </a:rPr>
                        <a:t>具体的に記載　</a:t>
                      </a:r>
                      <a:r>
                        <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より選択</a:t>
                      </a:r>
                      <a:endParaRPr kumimoji="0" lang="ja-JP" altLang="en-US"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endParaRPr>
                    </a:p>
                  </a:txBody>
                  <a:tcPr marT="45725" marB="45725" horzOverflow="overflow"/>
                </a:tc>
                <a:extLst>
                  <a:ext uri="{0D108BD9-81ED-4DB2-BD59-A6C34878D82A}">
                    <a16:rowId xmlns:a16="http://schemas.microsoft.com/office/drawing/2014/main" val="2893055443"/>
                  </a:ext>
                </a:extLst>
              </a:tr>
              <a:tr h="35844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effectLst/>
                          <a:latin typeface="Meiryo UI" panose="020B0604030504040204" pitchFamily="50" charset="-128"/>
                          <a:ea typeface="Meiryo UI" panose="020B0604030504040204" pitchFamily="50" charset="-128"/>
                        </a:rPr>
                        <a:t>事業費：</a:t>
                      </a: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a:t>
                      </a:r>
                      <a:endParaRPr kumimoji="0" lang="ja-JP" altLang="en-US"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endParaRPr>
                    </a:p>
                  </a:txBody>
                  <a:tcPr marT="45725" marB="45725" horzOverflow="overflow"/>
                </a:tc>
                <a:extLst>
                  <a:ext uri="{0D108BD9-81ED-4DB2-BD59-A6C34878D82A}">
                    <a16:rowId xmlns:a16="http://schemas.microsoft.com/office/drawing/2014/main" val="10009"/>
                  </a:ext>
                </a:extLst>
              </a:tr>
              <a:tr h="88534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effectLst/>
                          <a:latin typeface="Meiryo UI" panose="020B0604030504040204" pitchFamily="50" charset="-128"/>
                          <a:ea typeface="Meiryo UI" panose="020B0604030504040204" pitchFamily="50" charset="-128"/>
                        </a:rPr>
                        <a:t>事業概要：</a:t>
                      </a:r>
                      <a:r>
                        <a:rPr kumimoji="0" lang="ja-JP" altLang="en-US" sz="1100" u="none" strike="noStrike" cap="none" normalizeH="0" baseline="0" dirty="0">
                          <a:ln>
                            <a:noFill/>
                          </a:ln>
                          <a:effectLst/>
                          <a:latin typeface="Meiryo UI" panose="020B0604030504040204" pitchFamily="50" charset="-128"/>
                          <a:ea typeface="Meiryo UI" panose="020B0604030504040204" pitchFamily="50" charset="-128"/>
                        </a:rPr>
                        <a:t>（</a:t>
                      </a:r>
                      <a:r>
                        <a:rPr kumimoji="0" lang="en-US" altLang="ja-JP" sz="1100" u="none" strike="noStrike" cap="none" normalizeH="0" baseline="0" dirty="0">
                          <a:ln>
                            <a:noFill/>
                          </a:ln>
                          <a:effectLst/>
                          <a:latin typeface="Meiryo UI" panose="020B0604030504040204" pitchFamily="50" charset="-128"/>
                          <a:ea typeface="Meiryo UI" panose="020B0604030504040204" pitchFamily="50" charset="-128"/>
                        </a:rPr>
                        <a:t>200</a:t>
                      </a:r>
                      <a:r>
                        <a:rPr kumimoji="0" lang="ja-JP" altLang="en-US" sz="1100" u="none" strike="noStrike" cap="none" normalizeH="0" baseline="0" dirty="0">
                          <a:ln>
                            <a:noFill/>
                          </a:ln>
                          <a:effectLst/>
                          <a:latin typeface="Meiryo UI" panose="020B0604030504040204" pitchFamily="50" charset="-128"/>
                          <a:ea typeface="Meiryo UI" panose="020B0604030504040204" pitchFamily="50" charset="-128"/>
                        </a:rPr>
                        <a:t>字以内）</a:t>
                      </a:r>
                      <a:endParaRPr kumimoji="0"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tc>
                <a:tc>
                  <a:txBody>
                    <a:bodyPr/>
                    <a:lstStyle/>
                    <a:p>
                      <a:pPr marL="0" marR="0" lvl="0" indent="0" algn="l" defTabSz="914400" rtl="0" eaLnBrk="1" fontAlgn="base" latinLnBrk="0" hangingPunct="1">
                        <a:lnSpc>
                          <a:spcPct val="100000"/>
                        </a:lnSpc>
                        <a:spcBef>
                          <a:spcPct val="10000"/>
                        </a:spcBef>
                        <a:spcAft>
                          <a:spcPct val="0"/>
                        </a:spcAft>
                        <a:buClrTx/>
                        <a:buSzTx/>
                        <a:buFontTx/>
                        <a:buNone/>
                        <a:tabLst/>
                      </a:pPr>
                      <a:r>
                        <a:rPr kumimoji="0" lang="en-US" altLang="ja-JP" sz="140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 ※ ※ ※ ※ ※ ※ ※ ※ ※ ※ ※ ※ ※ ※ ※ ※ ※ ※ ※ ※ ※ ※ ※ ※ ※ ※ ※ ※ ※ ※ ※ ※ ※ ※ ※ ※ ※ ※ ※ ※ ※</a:t>
                      </a:r>
                      <a:endParaRPr kumimoji="0" lang="ja-JP" altLang="en-US"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10000"/>
                        </a:spcBef>
                        <a:spcAft>
                          <a:spcPct val="0"/>
                        </a:spcAft>
                        <a:buClrTx/>
                        <a:buSzTx/>
                        <a:buFontTx/>
                        <a:buNone/>
                        <a:tabLst/>
                      </a:pPr>
                      <a:endParaRPr kumimoji="0" lang="ja-JP" altLang="en-US"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endParaRPr>
                    </a:p>
                  </a:txBody>
                  <a:tcPr marT="45725" marB="45725" horzOverflow="overflow"/>
                </a:tc>
                <a:extLst>
                  <a:ext uri="{0D108BD9-81ED-4DB2-BD59-A6C34878D82A}">
                    <a16:rowId xmlns:a16="http://schemas.microsoft.com/office/drawing/2014/main" val="10010"/>
                  </a:ext>
                </a:extLst>
              </a:tr>
            </a:tbl>
          </a:graphicData>
        </a:graphic>
      </p:graphicFrame>
      <p:sp>
        <p:nvSpPr>
          <p:cNvPr id="5" name="Rectangle 8">
            <a:extLst>
              <a:ext uri="{FF2B5EF4-FFF2-40B4-BE49-F238E27FC236}">
                <a16:creationId xmlns:a16="http://schemas.microsoft.com/office/drawing/2014/main" id="{293722A8-83BF-4A8D-8476-3D98E65B3653}"/>
              </a:ext>
            </a:extLst>
          </p:cNvPr>
          <p:cNvSpPr>
            <a:spLocks noChangeArrowheads="1"/>
          </p:cNvSpPr>
          <p:nvPr/>
        </p:nvSpPr>
        <p:spPr bwMode="auto">
          <a:xfrm>
            <a:off x="281163" y="1493151"/>
            <a:ext cx="8712200" cy="239182"/>
          </a:xfrm>
          <a:prstGeom prst="rect">
            <a:avLst/>
          </a:prstGeom>
          <a:noFill/>
          <a:ln w="9525" algn="ctr">
            <a:noFill/>
            <a:miter lim="800000"/>
            <a:headEnd/>
            <a:tailEnd/>
          </a:ln>
        </p:spPr>
        <p:txBody>
          <a:bodyPr wrap="none" anchor="ctr"/>
          <a:lstStyle>
            <a:lvl1pPr marL="182563" indent="-182563"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ja-JP" altLang="en-US" sz="1400" dirty="0">
                <a:latin typeface="Meiryo UI" panose="020B0604030504040204" pitchFamily="50" charset="-128"/>
                <a:ea typeface="Meiryo UI" panose="020B0604030504040204" pitchFamily="50" charset="-128"/>
              </a:rPr>
              <a:t>・	提案書概要</a:t>
            </a:r>
          </a:p>
        </p:txBody>
      </p:sp>
      <p:sp>
        <p:nvSpPr>
          <p:cNvPr id="6" name="AutoShape 10">
            <a:extLst>
              <a:ext uri="{FF2B5EF4-FFF2-40B4-BE49-F238E27FC236}">
                <a16:creationId xmlns:a16="http://schemas.microsoft.com/office/drawing/2014/main" id="{0031F660-8EEA-4379-8091-92E7A55DBA38}"/>
              </a:ext>
            </a:extLst>
          </p:cNvPr>
          <p:cNvSpPr>
            <a:spLocks noChangeArrowheads="1"/>
          </p:cNvSpPr>
          <p:nvPr/>
        </p:nvSpPr>
        <p:spPr bwMode="auto">
          <a:xfrm>
            <a:off x="5245101" y="1916832"/>
            <a:ext cx="4392612" cy="1152128"/>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p>
            <a:pPr indent="85725" algn="l">
              <a:buFont typeface="Wingdings" pitchFamily="2" charset="2"/>
              <a:buChar char="l"/>
              <a:defRPr/>
            </a:pPr>
            <a:r>
              <a:rPr lang="ja-JP" altLang="en-US" sz="1200" dirty="0">
                <a:latin typeface="Meiryo UI" panose="020B0604030504040204" pitchFamily="50" charset="-128"/>
                <a:ea typeface="Meiryo UI" panose="020B0604030504040204" pitchFamily="50" charset="-128"/>
              </a:rPr>
              <a:t>紫字部分を記入</a:t>
            </a:r>
          </a:p>
          <a:p>
            <a:pPr marL="447675" lvl="1" indent="-182563" algn="l">
              <a:buFont typeface="Wingdings" pitchFamily="2" charset="2"/>
              <a:buChar char="Ø"/>
              <a:defRPr/>
            </a:pPr>
            <a:r>
              <a:rPr lang="ja-JP" altLang="en-US" sz="1200" dirty="0">
                <a:latin typeface="Meiryo UI" panose="020B0604030504040204" pitchFamily="50" charset="-128"/>
                <a:ea typeface="Meiryo UI" panose="020B0604030504040204" pitchFamily="50" charset="-128"/>
              </a:rPr>
              <a:t>応募する事業、事業領域、製品・サービス提供範囲、利用するデータ種別は、記載の項目より選択すること</a:t>
            </a:r>
            <a:endParaRPr lang="en-US" altLang="ja-JP" sz="1200" dirty="0">
              <a:latin typeface="Meiryo UI" panose="020B0604030504040204" pitchFamily="50" charset="-128"/>
              <a:ea typeface="Meiryo UI" panose="020B0604030504040204" pitchFamily="50" charset="-128"/>
            </a:endParaRPr>
          </a:p>
          <a:p>
            <a:pPr marL="447675" lvl="1" indent="-182563" algn="l">
              <a:buFont typeface="Wingdings" pitchFamily="2" charset="2"/>
              <a:buChar char="Ø"/>
              <a:defRPr/>
            </a:pPr>
            <a:r>
              <a:rPr lang="ja-JP" altLang="en-US" sz="1200" dirty="0">
                <a:latin typeface="Meiryo UI" panose="020B0604030504040204" pitchFamily="50" charset="-128"/>
                <a:ea typeface="Meiryo UI" panose="020B0604030504040204" pitchFamily="50" charset="-128"/>
              </a:rPr>
              <a:t>また、その他を選択する場合は具体的に記載すること</a:t>
            </a:r>
            <a:endParaRPr lang="en-US" altLang="ja-JP" sz="1200" dirty="0">
              <a:latin typeface="Meiryo UI" panose="020B0604030504040204" pitchFamily="50" charset="-128"/>
              <a:ea typeface="Meiryo UI" panose="020B0604030504040204" pitchFamily="50" charset="-128"/>
            </a:endParaRPr>
          </a:p>
          <a:p>
            <a:pPr marL="447675" lvl="1" indent="-182563" algn="l">
              <a:buFont typeface="Wingdings" pitchFamily="2" charset="2"/>
              <a:buChar char="Ø"/>
              <a:defRPr/>
            </a:pPr>
            <a:r>
              <a:rPr lang="ja-JP" altLang="en-US" sz="1200" dirty="0">
                <a:latin typeface="Meiryo UI" panose="020B0604030504040204" pitchFamily="50" charset="-128"/>
                <a:ea typeface="Meiryo UI" panose="020B0604030504040204" pitchFamily="50" charset="-128"/>
              </a:rPr>
              <a:t>事業費は、</a:t>
            </a:r>
            <a:r>
              <a:rPr lang="en-US" altLang="ja-JP" sz="1200" dirty="0">
                <a:latin typeface="Meiryo UI" panose="020B0604030504040204" pitchFamily="50" charset="-128"/>
                <a:ea typeface="Meiryo UI" panose="020B0604030504040204" pitchFamily="50" charset="-128"/>
              </a:rPr>
              <a:t>【2.2</a:t>
            </a:r>
            <a:r>
              <a:rPr lang="ja-JP" altLang="en-US" sz="1200" dirty="0">
                <a:latin typeface="Meiryo UI" panose="020B0604030504040204" pitchFamily="50" charset="-128"/>
                <a:ea typeface="Meiryo UI" panose="020B0604030504040204" pitchFamily="50" charset="-128"/>
              </a:rPr>
              <a:t>　見積</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の合計額（</a:t>
            </a:r>
            <a:r>
              <a:rPr lang="en-US" altLang="ja-JP" sz="1200" dirty="0">
                <a:latin typeface="Meiryo UI" panose="020B0604030504040204" pitchFamily="50" charset="-128"/>
                <a:ea typeface="Meiryo UI" panose="020B0604030504040204" pitchFamily="50" charset="-128"/>
              </a:rPr>
              <a:t>10%</a:t>
            </a:r>
            <a:r>
              <a:rPr lang="ja-JP" altLang="en-US" sz="1200" dirty="0">
                <a:latin typeface="Meiryo UI" panose="020B0604030504040204" pitchFamily="50" charset="-128"/>
                <a:ea typeface="Meiryo UI" panose="020B0604030504040204" pitchFamily="50" charset="-128"/>
              </a:rPr>
              <a:t>税込み）を記入すること</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a:extLst>
              <a:ext uri="{FF2B5EF4-FFF2-40B4-BE49-F238E27FC236}">
                <a16:creationId xmlns:a16="http://schemas.microsoft.com/office/drawing/2014/main" id="{C1D90EA1-3353-4BC6-A36C-3FDA0A254EB2}"/>
              </a:ext>
            </a:extLst>
          </p:cNvPr>
          <p:cNvSpPr txBox="1">
            <a:spLocks noChangeArrowheads="1"/>
          </p:cNvSpPr>
          <p:nvPr/>
        </p:nvSpPr>
        <p:spPr bwMode="auto">
          <a:xfrm>
            <a:off x="0" y="44450"/>
            <a:ext cx="9906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a:solidFill>
                  <a:srgbClr val="000099"/>
                </a:solidFill>
                <a:latin typeface="Meiryo UI" panose="020B0604030504040204" pitchFamily="50" charset="-128"/>
                <a:ea typeface="Meiryo UI" panose="020B0604030504040204" pitchFamily="50" charset="-128"/>
              </a:rPr>
              <a:t>【3</a:t>
            </a:r>
            <a:r>
              <a:rPr kumimoji="1" lang="ja-JP" altLang="en-US" sz="1800" dirty="0">
                <a:solidFill>
                  <a:srgbClr val="000099"/>
                </a:solidFill>
                <a:latin typeface="Meiryo UI" panose="020B0604030504040204" pitchFamily="50" charset="-128"/>
                <a:ea typeface="Meiryo UI" panose="020B0604030504040204" pitchFamily="50" charset="-128"/>
              </a:rPr>
              <a:t>　事業の実施体制</a:t>
            </a:r>
            <a:r>
              <a:rPr kumimoji="1" lang="en-US" altLang="ja-JP" sz="1800" dirty="0">
                <a:solidFill>
                  <a:srgbClr val="000099"/>
                </a:solidFill>
                <a:latin typeface="Meiryo UI" panose="020B0604030504040204" pitchFamily="50" charset="-128"/>
                <a:ea typeface="Meiryo UI" panose="020B0604030504040204" pitchFamily="50" charset="-128"/>
              </a:rPr>
              <a:t>】</a:t>
            </a:r>
          </a:p>
          <a:p>
            <a:pPr algn="l"/>
            <a:r>
              <a:rPr kumimoji="1" lang="en-US" altLang="ja-JP" sz="1800" dirty="0">
                <a:solidFill>
                  <a:srgbClr val="000099"/>
                </a:solidFill>
                <a:latin typeface="Meiryo UI" panose="020B0604030504040204" pitchFamily="50" charset="-128"/>
                <a:ea typeface="Meiryo UI" panose="020B0604030504040204" pitchFamily="50" charset="-128"/>
              </a:rPr>
              <a:t>【3.2</a:t>
            </a:r>
            <a:r>
              <a:rPr kumimoji="1" lang="ja-JP" altLang="en-US" sz="1800" dirty="0">
                <a:solidFill>
                  <a:srgbClr val="000099"/>
                </a:solidFill>
                <a:latin typeface="Meiryo UI" panose="020B0604030504040204" pitchFamily="50" charset="-128"/>
                <a:ea typeface="Meiryo UI" panose="020B0604030504040204" pitchFamily="50" charset="-128"/>
              </a:rPr>
              <a:t>　法令遵守、個人情報保護方針</a:t>
            </a:r>
            <a:r>
              <a:rPr kumimoji="1" lang="en-US" altLang="ja-JP" sz="1800" dirty="0">
                <a:solidFill>
                  <a:srgbClr val="000099"/>
                </a:solidFill>
                <a:latin typeface="Meiryo UI" panose="020B0604030504040204" pitchFamily="50" charset="-128"/>
                <a:ea typeface="Meiryo UI" panose="020B0604030504040204" pitchFamily="50" charset="-128"/>
              </a:rPr>
              <a:t>】</a:t>
            </a:r>
          </a:p>
        </p:txBody>
      </p:sp>
      <p:sp>
        <p:nvSpPr>
          <p:cNvPr id="11267" name="Rectangle 3">
            <a:extLst>
              <a:ext uri="{FF2B5EF4-FFF2-40B4-BE49-F238E27FC236}">
                <a16:creationId xmlns:a16="http://schemas.microsoft.com/office/drawing/2014/main" id="{8DF47E2B-D5F3-46B5-871B-E7A7F61B17A6}"/>
              </a:ext>
            </a:extLst>
          </p:cNvPr>
          <p:cNvSpPr>
            <a:spLocks noChangeArrowheads="1"/>
          </p:cNvSpPr>
          <p:nvPr/>
        </p:nvSpPr>
        <p:spPr bwMode="auto">
          <a:xfrm>
            <a:off x="146050" y="908050"/>
            <a:ext cx="919163" cy="649288"/>
          </a:xfrm>
          <a:prstGeom prst="rect">
            <a:avLst/>
          </a:prstGeom>
          <a:solidFill>
            <a:schemeClr val="bg1">
              <a:lumMod val="50000"/>
            </a:schemeClr>
          </a:solidFill>
          <a:ln w="9525" algn="ctr">
            <a:solidFill>
              <a:schemeClr val="bg2"/>
            </a:solidFill>
            <a:miter lim="800000"/>
            <a:headEnd/>
            <a:tailEnd/>
          </a:ln>
        </p:spPr>
        <p:txBody>
          <a:bodyPr wrap="none" anchor="ctr"/>
          <a:lstStyle/>
          <a:p>
            <a:pPr>
              <a:defRPr/>
            </a:pPr>
            <a:r>
              <a:rPr kumimoji="1" lang="ja-JP" altLang="en-US" sz="1600" dirty="0">
                <a:solidFill>
                  <a:schemeClr val="bg1"/>
                </a:solidFill>
                <a:latin typeface="Meiryo UI" panose="020B0604030504040204" pitchFamily="50" charset="-128"/>
                <a:ea typeface="Meiryo UI" panose="020B0604030504040204" pitchFamily="50" charset="-128"/>
              </a:rPr>
              <a:t>記述内容</a:t>
            </a:r>
          </a:p>
        </p:txBody>
      </p:sp>
      <p:sp>
        <p:nvSpPr>
          <p:cNvPr id="18436" name="Rectangle 4">
            <a:extLst>
              <a:ext uri="{FF2B5EF4-FFF2-40B4-BE49-F238E27FC236}">
                <a16:creationId xmlns:a16="http://schemas.microsoft.com/office/drawing/2014/main" id="{174E570F-B571-4440-AF19-6AB25BF89E1A}"/>
              </a:ext>
            </a:extLst>
          </p:cNvPr>
          <p:cNvSpPr>
            <a:spLocks noChangeArrowheads="1"/>
          </p:cNvSpPr>
          <p:nvPr/>
        </p:nvSpPr>
        <p:spPr bwMode="auto">
          <a:xfrm>
            <a:off x="1065213" y="908050"/>
            <a:ext cx="8712200" cy="649288"/>
          </a:xfrm>
          <a:prstGeom prst="rect">
            <a:avLst/>
          </a:prstGeom>
          <a:solidFill>
            <a:schemeClr val="bg1"/>
          </a:solidFill>
          <a:ln w="9525" algn="ctr">
            <a:solidFill>
              <a:schemeClr val="bg2"/>
            </a:solidFill>
            <a:miter lim="800000"/>
            <a:headEnd/>
            <a:tailEnd/>
          </a:ln>
        </p:spPr>
        <p:txBody>
          <a:bodyPr wrap="none" anchor="ctr"/>
          <a:lstStyle>
            <a:lvl1pPr marL="182563" indent="-182563"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ja-JP" altLang="en-US" sz="1600" dirty="0">
                <a:latin typeface="Meiryo UI" panose="020B0604030504040204" pitchFamily="50" charset="-128"/>
                <a:ea typeface="Meiryo UI" panose="020B0604030504040204" pitchFamily="50" charset="-128"/>
              </a:rPr>
              <a:t>・	事業における、法令順守の考え方や対策・運用方法、個人情報保護の考え方や対策・運用方法を</a:t>
            </a:r>
            <a:br>
              <a:rPr kumimoji="1" lang="en-US" altLang="ja-JP" sz="1600" dirty="0">
                <a:latin typeface="Meiryo UI" panose="020B0604030504040204" pitchFamily="50" charset="-128"/>
                <a:ea typeface="Meiryo UI" panose="020B0604030504040204" pitchFamily="50" charset="-128"/>
              </a:rPr>
            </a:br>
            <a:r>
              <a:rPr kumimoji="1" lang="ja-JP" altLang="en-US" sz="1600" dirty="0">
                <a:latin typeface="Meiryo UI" panose="020B0604030504040204" pitchFamily="50" charset="-128"/>
                <a:ea typeface="Meiryo UI" panose="020B0604030504040204" pitchFamily="50" charset="-128"/>
              </a:rPr>
              <a:t>記載する。</a:t>
            </a:r>
          </a:p>
        </p:txBody>
      </p:sp>
      <p:sp>
        <p:nvSpPr>
          <p:cNvPr id="18437" name="Rectangle 9">
            <a:extLst>
              <a:ext uri="{FF2B5EF4-FFF2-40B4-BE49-F238E27FC236}">
                <a16:creationId xmlns:a16="http://schemas.microsoft.com/office/drawing/2014/main" id="{4969931D-9712-4BAB-A491-DF40665074C0}"/>
              </a:ext>
            </a:extLst>
          </p:cNvPr>
          <p:cNvSpPr>
            <a:spLocks noChangeArrowheads="1"/>
          </p:cNvSpPr>
          <p:nvPr/>
        </p:nvSpPr>
        <p:spPr bwMode="auto">
          <a:xfrm>
            <a:off x="125537" y="1628800"/>
            <a:ext cx="9648825" cy="4897437"/>
          </a:xfrm>
          <a:prstGeom prst="rect">
            <a:avLst/>
          </a:prstGeom>
          <a:solidFill>
            <a:schemeClr val="bg1"/>
          </a:solidFill>
          <a:ln w="9525" algn="ctr">
            <a:solidFill>
              <a:schemeClr val="bg2"/>
            </a:solidFill>
            <a:miter lim="800000"/>
            <a:headEnd/>
            <a:tailEnd/>
          </a:ln>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400" dirty="0">
                <a:latin typeface="Meiryo UI" panose="020B0604030504040204" pitchFamily="50" charset="-128"/>
                <a:ea typeface="Meiryo UI" panose="020B0604030504040204" pitchFamily="50" charset="-128"/>
              </a:rPr>
              <a:t>個人情報、機密情報、記録媒体の保管及び管理体制を明確に示すこと。</a:t>
            </a:r>
            <a:endParaRPr kumimoji="1" lang="en-US" altLang="ja-JP" sz="1400" dirty="0">
              <a:latin typeface="Meiryo UI" panose="020B0604030504040204" pitchFamily="50" charset="-128"/>
              <a:ea typeface="Meiryo UI" panose="020B0604030504040204" pitchFamily="50" charset="-128"/>
            </a:endParaRPr>
          </a:p>
          <a:p>
            <a:pPr lvl="1" algn="l" eaLnBrk="1" hangingPunct="1">
              <a:spcBef>
                <a:spcPct val="30000"/>
              </a:spcBef>
              <a:buFontTx/>
              <a:buChar char="•"/>
            </a:pPr>
            <a:r>
              <a:rPr kumimoji="1" lang="ja-JP" altLang="en-US" sz="1400" dirty="0">
                <a:latin typeface="Meiryo UI" panose="020B0604030504040204" pitchFamily="50" charset="-128"/>
                <a:ea typeface="Meiryo UI" panose="020B0604030504040204" pitchFamily="50" charset="-128"/>
              </a:rPr>
              <a:t>法的な観点からのチェックが自助的に行える体制となっていることを示すこと。</a:t>
            </a:r>
            <a:endParaRPr kumimoji="1" lang="en-US" altLang="ja-JP" sz="1400" dirty="0">
              <a:latin typeface="Meiryo UI" panose="020B0604030504040204" pitchFamily="50" charset="-128"/>
              <a:ea typeface="Meiryo UI" panose="020B0604030504040204" pitchFamily="50" charset="-128"/>
            </a:endParaRPr>
          </a:p>
          <a:p>
            <a:pPr algn="l" eaLnBrk="1" hangingPunct="1">
              <a:spcBef>
                <a:spcPct val="30000"/>
              </a:spcBef>
              <a:buFont typeface="Wingdings" panose="05000000000000000000" pitchFamily="2" charset="2"/>
              <a:buChar char="ü"/>
            </a:pPr>
            <a:r>
              <a:rPr kumimoji="1" lang="ja-JP" altLang="en-US" sz="1400" dirty="0">
                <a:latin typeface="Meiryo UI" panose="020B0604030504040204" pitchFamily="50" charset="-128"/>
                <a:ea typeface="Meiryo UI" panose="020B0604030504040204" pitchFamily="50" charset="-128"/>
              </a:rPr>
              <a:t>本事業実施における個人情報保護方針を示すこと。また、個人情報を保護するための取組み及び漏洩した場合の対策・運用方法等を示すこと。</a:t>
            </a:r>
            <a:endParaRPr kumimoji="1" lang="en-US" altLang="ja-JP" sz="1400" dirty="0">
              <a:latin typeface="Meiryo UI" panose="020B0604030504040204" pitchFamily="50" charset="-128"/>
              <a:ea typeface="Meiryo UI" panose="020B0604030504040204" pitchFamily="50" charset="-128"/>
            </a:endParaRPr>
          </a:p>
          <a:p>
            <a:pPr marL="627063" lvl="1" indent="-169863" algn="l" eaLnBrk="1" hangingPunct="1">
              <a:spcBef>
                <a:spcPct val="30000"/>
              </a:spcBef>
              <a:buFontTx/>
              <a:buChar char="•"/>
            </a:pPr>
            <a:r>
              <a:rPr kumimoji="1" lang="ja-JP" altLang="en-US" sz="1400" dirty="0">
                <a:latin typeface="Meiryo UI" panose="020B0604030504040204" pitchFamily="50" charset="-128"/>
                <a:ea typeface="Meiryo UI" panose="020B0604030504040204" pitchFamily="50" charset="-128"/>
              </a:rPr>
              <a:t>本事業において取得する個人情報保護対象と考えられる情報を列挙すること。</a:t>
            </a:r>
            <a:endParaRPr kumimoji="1" lang="en-US" altLang="ja-JP" sz="1400" dirty="0">
              <a:latin typeface="Meiryo UI" panose="020B0604030504040204" pitchFamily="50" charset="-128"/>
              <a:ea typeface="Meiryo UI" panose="020B0604030504040204" pitchFamily="50" charset="-128"/>
            </a:endParaRPr>
          </a:p>
          <a:p>
            <a:pPr marL="627063" lvl="1" indent="-169863" algn="l" eaLnBrk="1" hangingPunct="1">
              <a:spcBef>
                <a:spcPct val="30000"/>
              </a:spcBef>
              <a:buFontTx/>
              <a:buChar char="•"/>
            </a:pPr>
            <a:r>
              <a:rPr kumimoji="1" lang="ja-JP" altLang="en-US" sz="1400" dirty="0">
                <a:latin typeface="Meiryo UI" panose="020B0604030504040204" pitchFamily="50" charset="-128"/>
                <a:ea typeface="Meiryo UI" panose="020B0604030504040204" pitchFamily="50" charset="-128"/>
              </a:rPr>
              <a:t>個人情報保護のための対策や運用方法を示すこと。</a:t>
            </a:r>
            <a:endParaRPr kumimoji="1" lang="en-US" altLang="ja-JP" sz="1400" dirty="0">
              <a:latin typeface="Meiryo UI" panose="020B0604030504040204" pitchFamily="50" charset="-128"/>
              <a:ea typeface="Meiryo UI" panose="020B0604030504040204" pitchFamily="50" charset="-128"/>
            </a:endParaRPr>
          </a:p>
          <a:p>
            <a:pPr marL="627063" lvl="1" indent="-169863" algn="l" eaLnBrk="1" hangingPunct="1">
              <a:spcBef>
                <a:spcPct val="30000"/>
              </a:spcBef>
              <a:buFontTx/>
              <a:buChar char="•"/>
            </a:pPr>
            <a:r>
              <a:rPr kumimoji="1" lang="ja-JP" altLang="en-US" sz="1400" dirty="0">
                <a:latin typeface="Meiryo UI" panose="020B0604030504040204" pitchFamily="50" charset="-128"/>
                <a:ea typeface="Meiryo UI" panose="020B0604030504040204" pitchFamily="50" charset="-128"/>
              </a:rPr>
              <a:t>本事業において取得する個人情報等を必要な事業者間で共有する際の、具体的な情報項目の提示や個人からの同意等を得る仕組みを示すこと。</a:t>
            </a:r>
            <a:endParaRPr kumimoji="1" lang="en-US" altLang="ja-JP" sz="1400" dirty="0">
              <a:latin typeface="Meiryo UI" panose="020B0604030504040204" pitchFamily="50" charset="-128"/>
              <a:ea typeface="Meiryo UI" panose="020B0604030504040204" pitchFamily="50" charset="-128"/>
            </a:endParaRPr>
          </a:p>
          <a:p>
            <a:pPr lvl="1" algn="l" eaLnBrk="1" hangingPunct="1">
              <a:spcBef>
                <a:spcPct val="30000"/>
              </a:spcBef>
              <a:buFontTx/>
              <a:buChar char="•"/>
            </a:pPr>
            <a:endParaRPr kumimoji="1" lang="en-US" altLang="ja-JP"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6427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a:extLst>
              <a:ext uri="{FF2B5EF4-FFF2-40B4-BE49-F238E27FC236}">
                <a16:creationId xmlns:a16="http://schemas.microsoft.com/office/drawing/2014/main" id="{C1D90EA1-3353-4BC6-A36C-3FDA0A254EB2}"/>
              </a:ext>
            </a:extLst>
          </p:cNvPr>
          <p:cNvSpPr txBox="1">
            <a:spLocks noChangeArrowheads="1"/>
          </p:cNvSpPr>
          <p:nvPr/>
        </p:nvSpPr>
        <p:spPr bwMode="auto">
          <a:xfrm>
            <a:off x="0" y="44450"/>
            <a:ext cx="9906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a:solidFill>
                  <a:srgbClr val="000099"/>
                </a:solidFill>
                <a:latin typeface="Meiryo UI" panose="020B0604030504040204" pitchFamily="50" charset="-128"/>
                <a:ea typeface="Meiryo UI" panose="020B0604030504040204" pitchFamily="50" charset="-128"/>
              </a:rPr>
              <a:t>【3</a:t>
            </a:r>
            <a:r>
              <a:rPr kumimoji="1" lang="ja-JP" altLang="en-US" sz="1800" dirty="0">
                <a:solidFill>
                  <a:srgbClr val="000099"/>
                </a:solidFill>
                <a:latin typeface="Meiryo UI" panose="020B0604030504040204" pitchFamily="50" charset="-128"/>
                <a:ea typeface="Meiryo UI" panose="020B0604030504040204" pitchFamily="50" charset="-128"/>
              </a:rPr>
              <a:t>　事業の実施体制</a:t>
            </a:r>
            <a:r>
              <a:rPr kumimoji="1" lang="en-US" altLang="ja-JP" sz="1800" dirty="0">
                <a:solidFill>
                  <a:srgbClr val="000099"/>
                </a:solidFill>
                <a:latin typeface="Meiryo UI" panose="020B0604030504040204" pitchFamily="50" charset="-128"/>
                <a:ea typeface="Meiryo UI" panose="020B0604030504040204" pitchFamily="50" charset="-128"/>
              </a:rPr>
              <a:t>】</a:t>
            </a:r>
          </a:p>
          <a:p>
            <a:pPr algn="l"/>
            <a:r>
              <a:rPr kumimoji="1" lang="en-US" altLang="ja-JP" sz="1800" dirty="0">
                <a:solidFill>
                  <a:srgbClr val="000099"/>
                </a:solidFill>
                <a:latin typeface="Meiryo UI" panose="020B0604030504040204" pitchFamily="50" charset="-128"/>
                <a:ea typeface="Meiryo UI" panose="020B0604030504040204" pitchFamily="50" charset="-128"/>
              </a:rPr>
              <a:t>【3.3</a:t>
            </a:r>
            <a:r>
              <a:rPr kumimoji="1" lang="ja-JP" altLang="en-US" sz="1800" dirty="0">
                <a:solidFill>
                  <a:srgbClr val="000099"/>
                </a:solidFill>
                <a:latin typeface="Meiryo UI" panose="020B0604030504040204" pitchFamily="50" charset="-128"/>
                <a:ea typeface="Meiryo UI" panose="020B0604030504040204" pitchFamily="50" charset="-128"/>
              </a:rPr>
              <a:t>　参加団体情報と連絡先</a:t>
            </a:r>
            <a:r>
              <a:rPr kumimoji="1" lang="en-US" altLang="ja-JP" sz="1800" dirty="0">
                <a:solidFill>
                  <a:srgbClr val="000099"/>
                </a:solidFill>
                <a:latin typeface="Meiryo UI" panose="020B0604030504040204" pitchFamily="50" charset="-128"/>
                <a:ea typeface="Meiryo UI" panose="020B0604030504040204" pitchFamily="50" charset="-128"/>
              </a:rPr>
              <a:t>】</a:t>
            </a:r>
          </a:p>
        </p:txBody>
      </p:sp>
      <p:sp>
        <p:nvSpPr>
          <p:cNvPr id="11267" name="Rectangle 3">
            <a:extLst>
              <a:ext uri="{FF2B5EF4-FFF2-40B4-BE49-F238E27FC236}">
                <a16:creationId xmlns:a16="http://schemas.microsoft.com/office/drawing/2014/main" id="{8DF47E2B-D5F3-46B5-871B-E7A7F61B17A6}"/>
              </a:ext>
            </a:extLst>
          </p:cNvPr>
          <p:cNvSpPr>
            <a:spLocks noChangeArrowheads="1"/>
          </p:cNvSpPr>
          <p:nvPr/>
        </p:nvSpPr>
        <p:spPr bwMode="auto">
          <a:xfrm>
            <a:off x="146050" y="908050"/>
            <a:ext cx="919163" cy="649288"/>
          </a:xfrm>
          <a:prstGeom prst="rect">
            <a:avLst/>
          </a:prstGeom>
          <a:solidFill>
            <a:schemeClr val="bg1">
              <a:lumMod val="50000"/>
            </a:schemeClr>
          </a:solidFill>
          <a:ln w="9525" algn="ctr">
            <a:solidFill>
              <a:schemeClr val="bg2"/>
            </a:solidFill>
            <a:miter lim="800000"/>
            <a:headEnd/>
            <a:tailEnd/>
          </a:ln>
        </p:spPr>
        <p:txBody>
          <a:bodyPr wrap="none" anchor="ctr"/>
          <a:lstStyle/>
          <a:p>
            <a:pPr>
              <a:defRPr/>
            </a:pPr>
            <a:r>
              <a:rPr kumimoji="1" lang="ja-JP" altLang="en-US" sz="1600" dirty="0">
                <a:solidFill>
                  <a:schemeClr val="bg1"/>
                </a:solidFill>
                <a:latin typeface="Meiryo UI" panose="020B0604030504040204" pitchFamily="50" charset="-128"/>
                <a:ea typeface="Meiryo UI" panose="020B0604030504040204" pitchFamily="50" charset="-128"/>
              </a:rPr>
              <a:t>記述内容</a:t>
            </a:r>
          </a:p>
        </p:txBody>
      </p:sp>
      <p:sp>
        <p:nvSpPr>
          <p:cNvPr id="18436" name="Rectangle 4">
            <a:extLst>
              <a:ext uri="{FF2B5EF4-FFF2-40B4-BE49-F238E27FC236}">
                <a16:creationId xmlns:a16="http://schemas.microsoft.com/office/drawing/2014/main" id="{174E570F-B571-4440-AF19-6AB25BF89E1A}"/>
              </a:ext>
            </a:extLst>
          </p:cNvPr>
          <p:cNvSpPr>
            <a:spLocks noChangeArrowheads="1"/>
          </p:cNvSpPr>
          <p:nvPr/>
        </p:nvSpPr>
        <p:spPr bwMode="auto">
          <a:xfrm>
            <a:off x="1065213" y="908050"/>
            <a:ext cx="8712200" cy="649288"/>
          </a:xfrm>
          <a:prstGeom prst="rect">
            <a:avLst/>
          </a:prstGeom>
          <a:solidFill>
            <a:schemeClr val="bg1"/>
          </a:solidFill>
          <a:ln w="9525" algn="ctr">
            <a:solidFill>
              <a:schemeClr val="bg2"/>
            </a:solidFill>
            <a:miter lim="800000"/>
            <a:headEnd/>
            <a:tailEnd/>
          </a:ln>
        </p:spPr>
        <p:txBody>
          <a:bodyPr wrap="none" anchor="ctr"/>
          <a:lstStyle>
            <a:lvl1pPr marL="182563" indent="-182563"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ja-JP" altLang="en-US" sz="1600" dirty="0">
                <a:latin typeface="Meiryo UI" panose="020B0604030504040204" pitchFamily="50" charset="-128"/>
                <a:ea typeface="Meiryo UI" panose="020B0604030504040204" pitchFamily="50" charset="-128"/>
              </a:rPr>
              <a:t>・	代表団体含む参加する全ての団体情報と、代表団体の連絡先を記載する。</a:t>
            </a:r>
          </a:p>
        </p:txBody>
      </p:sp>
      <p:sp>
        <p:nvSpPr>
          <p:cNvPr id="18437" name="Rectangle 9">
            <a:extLst>
              <a:ext uri="{FF2B5EF4-FFF2-40B4-BE49-F238E27FC236}">
                <a16:creationId xmlns:a16="http://schemas.microsoft.com/office/drawing/2014/main" id="{4969931D-9712-4BAB-A491-DF40665074C0}"/>
              </a:ext>
            </a:extLst>
          </p:cNvPr>
          <p:cNvSpPr>
            <a:spLocks noChangeArrowheads="1"/>
          </p:cNvSpPr>
          <p:nvPr/>
        </p:nvSpPr>
        <p:spPr bwMode="auto">
          <a:xfrm>
            <a:off x="125537" y="1628800"/>
            <a:ext cx="9648825" cy="4897437"/>
          </a:xfrm>
          <a:prstGeom prst="rect">
            <a:avLst/>
          </a:prstGeom>
          <a:solidFill>
            <a:schemeClr val="bg1"/>
          </a:solidFill>
          <a:ln w="9525" algn="ctr">
            <a:solidFill>
              <a:schemeClr val="bg2"/>
            </a:solidFill>
            <a:miter lim="800000"/>
            <a:headEnd/>
            <a:tailEnd/>
          </a:ln>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400" dirty="0">
                <a:latin typeface="Meiryo UI" panose="020B0604030504040204" pitchFamily="50" charset="-128"/>
                <a:ea typeface="Meiryo UI" panose="020B0604030504040204" pitchFamily="50" charset="-128"/>
              </a:rPr>
              <a:t>参加する全ての団体の法人名、所在地、代表者氏名・役職、事業概要、ホームページ</a:t>
            </a:r>
            <a:r>
              <a:rPr kumimoji="1" lang="en-US" altLang="ja-JP" sz="1400" dirty="0">
                <a:latin typeface="Meiryo UI" panose="020B0604030504040204" pitchFamily="50" charset="-128"/>
                <a:ea typeface="Meiryo UI" panose="020B0604030504040204" pitchFamily="50" charset="-128"/>
              </a:rPr>
              <a:t>URL</a:t>
            </a:r>
            <a:r>
              <a:rPr kumimoji="1" lang="ja-JP" altLang="en-US" sz="1400" dirty="0">
                <a:latin typeface="Meiryo UI" panose="020B0604030504040204" pitchFamily="50" charset="-128"/>
                <a:ea typeface="Meiryo UI" panose="020B0604030504040204" pitchFamily="50" charset="-128"/>
              </a:rPr>
              <a:t>、代表電話番号と、</a:t>
            </a:r>
            <a:br>
              <a:rPr kumimoji="1" lang="en-US" altLang="ja-JP" sz="1400" dirty="0">
                <a:latin typeface="Meiryo UI" panose="020B0604030504040204" pitchFamily="50" charset="-128"/>
                <a:ea typeface="Meiryo UI" panose="020B0604030504040204" pitchFamily="50" charset="-128"/>
              </a:rPr>
            </a:br>
            <a:r>
              <a:rPr kumimoji="1" lang="ja-JP" altLang="en-US" sz="1400" dirty="0">
                <a:latin typeface="Meiryo UI" panose="020B0604030504040204" pitchFamily="50" charset="-128"/>
                <a:ea typeface="Meiryo UI" panose="020B0604030504040204" pitchFamily="50" charset="-128"/>
              </a:rPr>
              <a:t>代表団体の連絡担当者の所属部署・役職・氏名・電話番号・メールアドレス等を示すこと。</a:t>
            </a:r>
            <a:endParaRPr kumimoji="1" lang="en-US" altLang="ja-JP" sz="1400" dirty="0">
              <a:latin typeface="Meiryo UI" panose="020B0604030504040204" pitchFamily="50" charset="-128"/>
              <a:ea typeface="Meiryo UI" panose="020B0604030504040204" pitchFamily="50" charset="-128"/>
            </a:endParaRPr>
          </a:p>
        </p:txBody>
      </p:sp>
      <p:graphicFrame>
        <p:nvGraphicFramePr>
          <p:cNvPr id="7" name="Group 72">
            <a:extLst>
              <a:ext uri="{FF2B5EF4-FFF2-40B4-BE49-F238E27FC236}">
                <a16:creationId xmlns:a16="http://schemas.microsoft.com/office/drawing/2014/main" id="{98904E93-1577-4AE9-B5F2-5EC5A4261F58}"/>
              </a:ext>
            </a:extLst>
          </p:cNvPr>
          <p:cNvGraphicFramePr>
            <a:graphicFrameLocks noGrp="1"/>
          </p:cNvGraphicFramePr>
          <p:nvPr>
            <p:extLst>
              <p:ext uri="{D42A27DB-BD31-4B8C-83A1-F6EECF244321}">
                <p14:modId xmlns:p14="http://schemas.microsoft.com/office/powerpoint/2010/main" val="3443936049"/>
              </p:ext>
            </p:extLst>
          </p:nvPr>
        </p:nvGraphicFramePr>
        <p:xfrm>
          <a:off x="343694" y="2776696"/>
          <a:ext cx="4464496" cy="2956560"/>
        </p:xfrm>
        <a:graphic>
          <a:graphicData uri="http://schemas.openxmlformats.org/drawingml/2006/table">
            <a:tbl>
              <a:tblPr/>
              <a:tblGrid>
                <a:gridCol w="2188198">
                  <a:extLst>
                    <a:ext uri="{9D8B030D-6E8A-4147-A177-3AD203B41FA5}">
                      <a16:colId xmlns:a16="http://schemas.microsoft.com/office/drawing/2014/main" val="20000"/>
                    </a:ext>
                  </a:extLst>
                </a:gridCol>
                <a:gridCol w="2276298">
                  <a:extLst>
                    <a:ext uri="{9D8B030D-6E8A-4147-A177-3AD203B41FA5}">
                      <a16:colId xmlns:a16="http://schemas.microsoft.com/office/drawing/2014/main" val="20003"/>
                    </a:ext>
                  </a:extLst>
                </a:gridCol>
              </a:tblGrid>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dirty="0">
                          <a:latin typeface="Meiryo UI" panose="020B0604030504040204" pitchFamily="50" charset="-128"/>
                          <a:ea typeface="Meiryo UI" panose="020B0604030504040204" pitchFamily="50" charset="-128"/>
                        </a:rPr>
                        <a:t>法人名</a:t>
                      </a: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XXXXXXX</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dirty="0">
                          <a:latin typeface="Meiryo UI" panose="020B0604030504040204" pitchFamily="50" charset="-128"/>
                          <a:ea typeface="Meiryo UI" panose="020B0604030504040204" pitchFamily="50" charset="-128"/>
                        </a:rPr>
                        <a:t>所在地</a:t>
                      </a: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XXXXXXX</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dirty="0">
                          <a:latin typeface="Meiryo UI" panose="020B0604030504040204" pitchFamily="50" charset="-128"/>
                          <a:ea typeface="Meiryo UI" panose="020B0604030504040204" pitchFamily="50" charset="-128"/>
                        </a:rPr>
                        <a:t>代表者氏名・役職</a:t>
                      </a: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XXXXXXX</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事業概要</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XXXXXXX</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ホームページ</a:t>
                      </a:r>
                      <a:r>
                        <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URL</a:t>
                      </a: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XXXXXXX</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代表電話番号</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XXXXXXX</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dirty="0">
                          <a:latin typeface="Meiryo UI" panose="020B0604030504040204" pitchFamily="50" charset="-128"/>
                          <a:ea typeface="Meiryo UI" panose="020B0604030504040204" pitchFamily="50" charset="-128"/>
                        </a:rPr>
                        <a:t>連絡担当者の所属部署・役職・氏名</a:t>
                      </a: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XXXXXXX</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80653417"/>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dirty="0">
                          <a:latin typeface="Meiryo UI" panose="020B0604030504040204" pitchFamily="50" charset="-128"/>
                          <a:ea typeface="Meiryo UI" panose="020B0604030504040204" pitchFamily="50" charset="-128"/>
                        </a:rPr>
                        <a:t>連絡担当者の電話番号</a:t>
                      </a: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XXXXXXX</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98572781"/>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dirty="0">
                          <a:latin typeface="Meiryo UI" panose="020B0604030504040204" pitchFamily="50" charset="-128"/>
                          <a:ea typeface="Meiryo UI" panose="020B0604030504040204" pitchFamily="50" charset="-128"/>
                        </a:rPr>
                        <a:t>連絡担当者のメールアドレス</a:t>
                      </a: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XXXXXXX</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42784606"/>
                  </a:ext>
                </a:extLst>
              </a:tr>
            </a:tbl>
          </a:graphicData>
        </a:graphic>
      </p:graphicFrame>
      <p:graphicFrame>
        <p:nvGraphicFramePr>
          <p:cNvPr id="9" name="Group 72">
            <a:extLst>
              <a:ext uri="{FF2B5EF4-FFF2-40B4-BE49-F238E27FC236}">
                <a16:creationId xmlns:a16="http://schemas.microsoft.com/office/drawing/2014/main" id="{A49DDE60-0436-4D2F-9413-C293F60FE125}"/>
              </a:ext>
            </a:extLst>
          </p:cNvPr>
          <p:cNvGraphicFramePr>
            <a:graphicFrameLocks noGrp="1"/>
          </p:cNvGraphicFramePr>
          <p:nvPr>
            <p:extLst>
              <p:ext uri="{D42A27DB-BD31-4B8C-83A1-F6EECF244321}">
                <p14:modId xmlns:p14="http://schemas.microsoft.com/office/powerpoint/2010/main" val="4102239728"/>
              </p:ext>
            </p:extLst>
          </p:nvPr>
        </p:nvGraphicFramePr>
        <p:xfrm>
          <a:off x="5096223" y="2776696"/>
          <a:ext cx="4464496" cy="1828800"/>
        </p:xfrm>
        <a:graphic>
          <a:graphicData uri="http://schemas.openxmlformats.org/drawingml/2006/table">
            <a:tbl>
              <a:tblPr/>
              <a:tblGrid>
                <a:gridCol w="2188198">
                  <a:extLst>
                    <a:ext uri="{9D8B030D-6E8A-4147-A177-3AD203B41FA5}">
                      <a16:colId xmlns:a16="http://schemas.microsoft.com/office/drawing/2014/main" val="20000"/>
                    </a:ext>
                  </a:extLst>
                </a:gridCol>
                <a:gridCol w="2276298">
                  <a:extLst>
                    <a:ext uri="{9D8B030D-6E8A-4147-A177-3AD203B41FA5}">
                      <a16:colId xmlns:a16="http://schemas.microsoft.com/office/drawing/2014/main" val="20003"/>
                    </a:ext>
                  </a:extLst>
                </a:gridCol>
              </a:tblGrid>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dirty="0">
                          <a:latin typeface="Meiryo UI" panose="020B0604030504040204" pitchFamily="50" charset="-128"/>
                          <a:ea typeface="Meiryo UI" panose="020B0604030504040204" pitchFamily="50" charset="-128"/>
                        </a:rPr>
                        <a:t>法人名</a:t>
                      </a: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XXXXXXX</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dirty="0">
                          <a:latin typeface="Meiryo UI" panose="020B0604030504040204" pitchFamily="50" charset="-128"/>
                          <a:ea typeface="Meiryo UI" panose="020B0604030504040204" pitchFamily="50" charset="-128"/>
                        </a:rPr>
                        <a:t>所在地</a:t>
                      </a: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XXXXXXX</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dirty="0">
                          <a:latin typeface="Meiryo UI" panose="020B0604030504040204" pitchFamily="50" charset="-128"/>
                          <a:ea typeface="Meiryo UI" panose="020B0604030504040204" pitchFamily="50" charset="-128"/>
                        </a:rPr>
                        <a:t>代表者氏名・役職</a:t>
                      </a: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XXXXXXX</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事業概要</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XXXXXXX</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ホームページ</a:t>
                      </a:r>
                      <a:r>
                        <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URL</a:t>
                      </a: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XXXXXXX</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代表電話番号</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XXXXXXX</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8" name="Rectangle 9">
            <a:extLst>
              <a:ext uri="{FF2B5EF4-FFF2-40B4-BE49-F238E27FC236}">
                <a16:creationId xmlns:a16="http://schemas.microsoft.com/office/drawing/2014/main" id="{42B1E5F8-5B81-4D7B-8778-F438D7E8B6D5}"/>
              </a:ext>
            </a:extLst>
          </p:cNvPr>
          <p:cNvSpPr>
            <a:spLocks noChangeArrowheads="1"/>
          </p:cNvSpPr>
          <p:nvPr/>
        </p:nvSpPr>
        <p:spPr bwMode="auto">
          <a:xfrm>
            <a:off x="281707" y="2382190"/>
            <a:ext cx="1286123" cy="358775"/>
          </a:xfrm>
          <a:prstGeom prst="rect">
            <a:avLst/>
          </a:prstGeom>
          <a:noFill/>
          <a:ln w="9525">
            <a:no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代表団体</a:t>
            </a:r>
            <a:r>
              <a:rPr lang="en-US" altLang="ja-JP" sz="1600" b="1" dirty="0">
                <a:latin typeface="Meiryo UI" panose="020B0604030504040204" pitchFamily="50" charset="-128"/>
                <a:ea typeface="Meiryo UI" panose="020B0604030504040204" pitchFamily="50" charset="-128"/>
              </a:rPr>
              <a:t>】</a:t>
            </a:r>
            <a:endParaRPr lang="ja-JP" altLang="en-US" sz="1600" b="1" dirty="0">
              <a:latin typeface="Meiryo UI" panose="020B0604030504040204" pitchFamily="50" charset="-128"/>
              <a:ea typeface="Meiryo UI" panose="020B0604030504040204" pitchFamily="50" charset="-128"/>
            </a:endParaRPr>
          </a:p>
        </p:txBody>
      </p:sp>
      <p:sp>
        <p:nvSpPr>
          <p:cNvPr id="10" name="Rectangle 9">
            <a:extLst>
              <a:ext uri="{FF2B5EF4-FFF2-40B4-BE49-F238E27FC236}">
                <a16:creationId xmlns:a16="http://schemas.microsoft.com/office/drawing/2014/main" id="{EB998BA7-4765-4381-8C1E-62C4857F73D9}"/>
              </a:ext>
            </a:extLst>
          </p:cNvPr>
          <p:cNvSpPr>
            <a:spLocks noChangeArrowheads="1"/>
          </p:cNvSpPr>
          <p:nvPr/>
        </p:nvSpPr>
        <p:spPr bwMode="auto">
          <a:xfrm>
            <a:off x="4949949" y="2382190"/>
            <a:ext cx="1286123" cy="358775"/>
          </a:xfrm>
          <a:prstGeom prst="rect">
            <a:avLst/>
          </a:prstGeom>
          <a:noFill/>
          <a:ln w="9525">
            <a:no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参加団体</a:t>
            </a:r>
            <a:r>
              <a:rPr lang="en-US" altLang="ja-JP" sz="1600" b="1" dirty="0">
                <a:latin typeface="Meiryo UI" panose="020B0604030504040204" pitchFamily="50" charset="-128"/>
                <a:ea typeface="Meiryo UI" panose="020B0604030504040204" pitchFamily="50" charset="-128"/>
              </a:rPr>
              <a:t>】</a:t>
            </a:r>
            <a:endParaRPr lang="ja-JP" altLang="en-US" sz="1600" b="1" dirty="0">
              <a:latin typeface="Meiryo UI" panose="020B0604030504040204" pitchFamily="50" charset="-128"/>
              <a:ea typeface="Meiryo UI" panose="020B0604030504040204" pitchFamily="50" charset="-128"/>
            </a:endParaRPr>
          </a:p>
        </p:txBody>
      </p:sp>
      <p:sp>
        <p:nvSpPr>
          <p:cNvPr id="11" name="Rectangle 9">
            <a:extLst>
              <a:ext uri="{FF2B5EF4-FFF2-40B4-BE49-F238E27FC236}">
                <a16:creationId xmlns:a16="http://schemas.microsoft.com/office/drawing/2014/main" id="{0969D2D0-4FE1-4075-9F6F-73C332C0C364}"/>
              </a:ext>
            </a:extLst>
          </p:cNvPr>
          <p:cNvSpPr>
            <a:spLocks noChangeArrowheads="1"/>
          </p:cNvSpPr>
          <p:nvPr/>
        </p:nvSpPr>
        <p:spPr bwMode="auto">
          <a:xfrm>
            <a:off x="6685409" y="4870425"/>
            <a:ext cx="1286123" cy="358775"/>
          </a:xfrm>
          <a:prstGeom prst="rect">
            <a:avLst/>
          </a:prstGeom>
          <a:noFill/>
          <a:ln w="9525">
            <a:noFill/>
            <a:miter lim="800000"/>
            <a:headEnd/>
            <a:tailEnd/>
          </a:ln>
        </p:spPr>
        <p:txBody>
          <a:bodyPr vert="eaVert"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sz="1600" b="1" dirty="0">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27634537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a:extLst>
              <a:ext uri="{FF2B5EF4-FFF2-40B4-BE49-F238E27FC236}">
                <a16:creationId xmlns:a16="http://schemas.microsoft.com/office/drawing/2014/main" id="{9146C93B-47FA-4233-802E-0A54205F17D1}"/>
              </a:ext>
            </a:extLst>
          </p:cNvPr>
          <p:cNvSpPr txBox="1">
            <a:spLocks noChangeArrowheads="1"/>
          </p:cNvSpPr>
          <p:nvPr/>
        </p:nvSpPr>
        <p:spPr bwMode="auto">
          <a:xfrm>
            <a:off x="0" y="333375"/>
            <a:ext cx="9906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lang="zh-TW" altLang="en-US" sz="1600" dirty="0">
                <a:latin typeface="Meiryo UI" panose="020B0604030504040204" pitchFamily="50" charset="-128"/>
                <a:ea typeface="Meiryo UI" panose="020B0604030504040204" pitchFamily="50" charset="-128"/>
              </a:rPr>
              <a:t>提案書（様式</a:t>
            </a:r>
            <a:r>
              <a:rPr lang="en-US" altLang="zh-TW" sz="1600" dirty="0">
                <a:latin typeface="Meiryo UI" panose="020B0604030504040204" pitchFamily="50" charset="-128"/>
                <a:ea typeface="Meiryo UI" panose="020B0604030504040204" pitchFamily="50" charset="-128"/>
              </a:rPr>
              <a:t>1</a:t>
            </a:r>
            <a:r>
              <a:rPr lang="zh-TW" altLang="en-US" sz="160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　作成にあたっての留意点</a:t>
            </a:r>
          </a:p>
        </p:txBody>
      </p:sp>
      <p:sp>
        <p:nvSpPr>
          <p:cNvPr id="21507" name="Rectangle 3">
            <a:extLst>
              <a:ext uri="{FF2B5EF4-FFF2-40B4-BE49-F238E27FC236}">
                <a16:creationId xmlns:a16="http://schemas.microsoft.com/office/drawing/2014/main" id="{4D3BC563-C34E-4D4D-B5D0-446C3E7D1EEB}"/>
              </a:ext>
            </a:extLst>
          </p:cNvPr>
          <p:cNvSpPr>
            <a:spLocks noChangeArrowheads="1"/>
          </p:cNvSpPr>
          <p:nvPr/>
        </p:nvSpPr>
        <p:spPr bwMode="auto">
          <a:xfrm>
            <a:off x="560388" y="1268413"/>
            <a:ext cx="8783637"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82563" indent="-182563"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buFontTx/>
              <a:buChar char="•"/>
            </a:pPr>
            <a:r>
              <a:rPr lang="en-US" altLang="ja-JP" sz="1600" dirty="0">
                <a:latin typeface="Meiryo UI" panose="020B0604030504040204" pitchFamily="50" charset="-128"/>
                <a:ea typeface="Meiryo UI" panose="020B0604030504040204" pitchFamily="50" charset="-128"/>
              </a:rPr>
              <a:t>A4</a:t>
            </a:r>
            <a:r>
              <a:rPr lang="ja-JP" altLang="en-US" sz="1600" dirty="0">
                <a:latin typeface="Meiryo UI" panose="020B0604030504040204" pitchFamily="50" charset="-128"/>
                <a:ea typeface="Meiryo UI" panose="020B0604030504040204" pitchFamily="50" charset="-128"/>
              </a:rPr>
              <a:t>サイズ用紙、横置き、</a:t>
            </a:r>
            <a:r>
              <a:rPr lang="en-US" altLang="ja-JP" sz="1600" dirty="0">
                <a:latin typeface="Meiryo UI" panose="020B0604030504040204" pitchFamily="50" charset="-128"/>
                <a:ea typeface="Meiryo UI" panose="020B0604030504040204" pitchFamily="50" charset="-128"/>
              </a:rPr>
              <a:t>Microsoft PowerPoint</a:t>
            </a:r>
            <a:r>
              <a:rPr lang="ja-JP" altLang="en-US" sz="1600" dirty="0">
                <a:latin typeface="Meiryo UI" panose="020B0604030504040204" pitchFamily="50" charset="-128"/>
                <a:ea typeface="Meiryo UI" panose="020B0604030504040204" pitchFamily="50" charset="-128"/>
              </a:rPr>
              <a:t>を使用し、表紙を含め</a:t>
            </a:r>
            <a:r>
              <a:rPr lang="en-US" altLang="ja-JP" sz="1600" dirty="0">
                <a:latin typeface="Meiryo UI" panose="020B0604030504040204" pitchFamily="50" charset="-128"/>
                <a:ea typeface="Meiryo UI" panose="020B0604030504040204" pitchFamily="50" charset="-128"/>
              </a:rPr>
              <a:t>15</a:t>
            </a:r>
            <a:r>
              <a:rPr lang="ja-JP" altLang="en-US" sz="1600" dirty="0">
                <a:latin typeface="Meiryo UI" panose="020B0604030504040204" pitchFamily="50" charset="-128"/>
                <a:ea typeface="Meiryo UI" panose="020B0604030504040204" pitchFamily="50" charset="-128"/>
              </a:rPr>
              <a:t>頁以内で作成して下さい。（適宜頁を増やして作成して下さい。）</a:t>
            </a:r>
          </a:p>
          <a:p>
            <a:pPr algn="l" eaLnBrk="1" hangingPunct="1">
              <a:buFontTx/>
              <a:buChar char="•"/>
            </a:pPr>
            <a:endParaRPr lang="ja-JP" altLang="en-US" sz="1600" dirty="0">
              <a:latin typeface="Meiryo UI" panose="020B0604030504040204" pitchFamily="50" charset="-128"/>
              <a:ea typeface="Meiryo UI" panose="020B0604030504040204" pitchFamily="50" charset="-128"/>
            </a:endParaRPr>
          </a:p>
          <a:p>
            <a:pPr algn="l" eaLnBrk="1" hangingPunct="1">
              <a:buFontTx/>
              <a:buChar char="•"/>
            </a:pPr>
            <a:r>
              <a:rPr lang="ja-JP" altLang="en-US" sz="1600" dirty="0">
                <a:latin typeface="Meiryo UI" panose="020B0604030504040204" pitchFamily="50" charset="-128"/>
                <a:ea typeface="Meiryo UI" panose="020B0604030504040204" pitchFamily="50" charset="-128"/>
              </a:rPr>
              <a:t>第三者が読んで内容が把握できるレベルでの表現を心がけて下さい。</a:t>
            </a:r>
            <a:endParaRPr lang="en-US" altLang="ja-JP" sz="1600" dirty="0">
              <a:latin typeface="Meiryo UI" panose="020B0604030504040204" pitchFamily="50" charset="-128"/>
              <a:ea typeface="Meiryo UI" panose="020B0604030504040204" pitchFamily="50" charset="-128"/>
            </a:endParaRPr>
          </a:p>
          <a:p>
            <a:pPr algn="l" eaLnBrk="1" hangingPunct="1">
              <a:buFontTx/>
              <a:buChar char="•"/>
            </a:pPr>
            <a:r>
              <a:rPr kumimoji="1" lang="ja-JP" altLang="en-US" sz="1600" dirty="0">
                <a:latin typeface="Meiryo UI" panose="020B0604030504040204" pitchFamily="50" charset="-128"/>
                <a:ea typeface="Meiryo UI" panose="020B0604030504040204" pitchFamily="50" charset="-128"/>
              </a:rPr>
              <a:t>定量的に記載できるものについては、定量的に記載することに努めてください。</a:t>
            </a:r>
            <a:endParaRPr kumimoji="1" lang="en-US" altLang="ja-JP" sz="1600" dirty="0">
              <a:latin typeface="Meiryo UI" panose="020B0604030504040204" pitchFamily="50" charset="-128"/>
              <a:ea typeface="Meiryo UI" panose="020B0604030504040204" pitchFamily="50" charset="-128"/>
            </a:endParaRPr>
          </a:p>
          <a:p>
            <a:pPr algn="l" eaLnBrk="1" hangingPunct="1">
              <a:buFontTx/>
              <a:buChar char="•"/>
            </a:pPr>
            <a:r>
              <a:rPr lang="ja-JP" altLang="en-US" sz="1600" dirty="0">
                <a:latin typeface="Meiryo UI" panose="020B0604030504040204" pitchFamily="50" charset="-128"/>
                <a:ea typeface="Meiryo UI" panose="020B0604030504040204" pitchFamily="50" charset="-128"/>
              </a:rPr>
              <a:t>また、適宜図表等を活用することで分かりやすい記載となるよう工夫をお願いします。</a:t>
            </a:r>
          </a:p>
          <a:p>
            <a:pPr algn="l" eaLnBrk="1" hangingPunct="1">
              <a:buFontTx/>
              <a:buChar char="•"/>
            </a:pPr>
            <a:endParaRPr lang="ja-JP" altLang="en-US" sz="1600" dirty="0">
              <a:latin typeface="Meiryo UI" panose="020B0604030504040204" pitchFamily="50" charset="-128"/>
              <a:ea typeface="Meiryo UI" panose="020B0604030504040204" pitchFamily="50" charset="-128"/>
            </a:endParaRPr>
          </a:p>
          <a:p>
            <a:pPr algn="l" eaLnBrk="1" hangingPunct="1">
              <a:buFontTx/>
              <a:buChar char="•"/>
            </a:pPr>
            <a:r>
              <a:rPr lang="en-US" altLang="ja-JP" sz="1600" b="1" u="sng" dirty="0">
                <a:latin typeface="Meiryo UI" panose="020B0604030504040204" pitchFamily="50" charset="-128"/>
                <a:ea typeface="Meiryo UI" panose="020B0604030504040204" pitchFamily="50" charset="-128"/>
              </a:rPr>
              <a:t>Microsoft PowerPoint </a:t>
            </a:r>
            <a:r>
              <a:rPr lang="en-US" altLang="ja-JP" sz="1600" b="1" u="sng" dirty="0" err="1">
                <a:latin typeface="Meiryo UI" panose="020B0604030504040204" pitchFamily="50" charset="-128"/>
                <a:ea typeface="Meiryo UI" panose="020B0604030504040204" pitchFamily="50" charset="-128"/>
              </a:rPr>
              <a:t>は、Office</a:t>
            </a:r>
            <a:r>
              <a:rPr lang="en-US" altLang="ja-JP" sz="1600" b="1" u="sng" dirty="0">
                <a:latin typeface="Meiryo UI" panose="020B0604030504040204" pitchFamily="50" charset="-128"/>
                <a:ea typeface="Meiryo UI" panose="020B0604030504040204" pitchFamily="50" charset="-128"/>
              </a:rPr>
              <a:t> 2013までのファイル形式（拡張子が「.ppt」か「.pptx」のもの）で電子媒体（CD）に保存して提出して下さい。</a:t>
            </a:r>
            <a:br>
              <a:rPr lang="en-US" altLang="ja-JP" sz="1600" b="1" u="sng" dirty="0">
                <a:latin typeface="Meiryo UI" panose="020B0604030504040204" pitchFamily="50" charset="-128"/>
                <a:ea typeface="Meiryo UI" panose="020B0604030504040204" pitchFamily="50" charset="-128"/>
              </a:rPr>
            </a:br>
            <a:r>
              <a:rPr lang="en-US" altLang="ja-JP" sz="1600" b="1" u="sng" dirty="0" err="1">
                <a:latin typeface="Meiryo UI" panose="020B0604030504040204" pitchFamily="50" charset="-128"/>
                <a:ea typeface="Meiryo UI" panose="020B0604030504040204" pitchFamily="50" charset="-128"/>
              </a:rPr>
              <a:t>また、PDF形式に変換したファイルについても、電子媒体（CD）に保存して提出して下さい</a:t>
            </a:r>
            <a:r>
              <a:rPr lang="en-US" altLang="ja-JP" sz="1600" b="1" u="sng" dirty="0">
                <a:latin typeface="Meiryo UI" panose="020B0604030504040204" pitchFamily="50" charset="-128"/>
                <a:ea typeface="Meiryo UI" panose="020B0604030504040204" pitchFamily="50" charset="-128"/>
              </a:rPr>
              <a:t>。</a:t>
            </a:r>
            <a:endParaRPr lang="ja-JP" altLang="en-US" sz="1600" b="1" u="sng" dirty="0">
              <a:latin typeface="Meiryo UI" panose="020B0604030504040204" pitchFamily="50" charset="-128"/>
              <a:ea typeface="Meiryo UI" panose="020B0604030504040204" pitchFamily="50" charset="-128"/>
            </a:endParaRPr>
          </a:p>
          <a:p>
            <a:pPr algn="l" eaLnBrk="1" hangingPunct="1">
              <a:buFontTx/>
              <a:buChar char="•"/>
            </a:pPr>
            <a:endParaRPr lang="en-US" altLang="ja-JP" sz="1600" dirty="0">
              <a:latin typeface="Meiryo UI" panose="020B0604030504040204" pitchFamily="50" charset="-128"/>
              <a:ea typeface="Meiryo UI" panose="020B0604030504040204" pitchFamily="50"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a:extLst>
              <a:ext uri="{FF2B5EF4-FFF2-40B4-BE49-F238E27FC236}">
                <a16:creationId xmlns:a16="http://schemas.microsoft.com/office/drawing/2014/main" id="{53733E68-36E9-4803-80C5-068EFCDFA138}"/>
              </a:ext>
            </a:extLst>
          </p:cNvPr>
          <p:cNvSpPr txBox="1">
            <a:spLocks noChangeArrowheads="1"/>
          </p:cNvSpPr>
          <p:nvPr/>
        </p:nvSpPr>
        <p:spPr bwMode="auto">
          <a:xfrm>
            <a:off x="0" y="44450"/>
            <a:ext cx="9906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a:solidFill>
                  <a:srgbClr val="000099"/>
                </a:solidFill>
                <a:latin typeface="Meiryo UI" panose="020B0604030504040204" pitchFamily="50" charset="-128"/>
                <a:ea typeface="Meiryo UI" panose="020B0604030504040204" pitchFamily="50" charset="-128"/>
              </a:rPr>
              <a:t>【</a:t>
            </a:r>
            <a:r>
              <a:rPr kumimoji="1" lang="ja-JP" altLang="en-US" sz="1800" dirty="0">
                <a:solidFill>
                  <a:srgbClr val="000099"/>
                </a:solidFill>
                <a:latin typeface="Meiryo UI" panose="020B0604030504040204" pitchFamily="50" charset="-128"/>
                <a:ea typeface="Meiryo UI" panose="020B0604030504040204" pitchFamily="50" charset="-128"/>
              </a:rPr>
              <a:t>提案内容のサマリ</a:t>
            </a:r>
            <a:r>
              <a:rPr kumimoji="1" lang="en-US" altLang="ja-JP" sz="1800" dirty="0">
                <a:solidFill>
                  <a:srgbClr val="000099"/>
                </a:solidFill>
                <a:latin typeface="Meiryo UI" panose="020B0604030504040204" pitchFamily="50" charset="-128"/>
                <a:ea typeface="Meiryo UI" panose="020B0604030504040204" pitchFamily="50" charset="-128"/>
              </a:rPr>
              <a:t>】</a:t>
            </a:r>
          </a:p>
        </p:txBody>
      </p:sp>
      <p:sp>
        <p:nvSpPr>
          <p:cNvPr id="12291" name="Rectangle 3">
            <a:extLst>
              <a:ext uri="{FF2B5EF4-FFF2-40B4-BE49-F238E27FC236}">
                <a16:creationId xmlns:a16="http://schemas.microsoft.com/office/drawing/2014/main" id="{2F892BD7-1A56-4519-A3AC-B8A0064B5853}"/>
              </a:ext>
            </a:extLst>
          </p:cNvPr>
          <p:cNvSpPr>
            <a:spLocks noChangeArrowheads="1"/>
          </p:cNvSpPr>
          <p:nvPr/>
        </p:nvSpPr>
        <p:spPr bwMode="auto">
          <a:xfrm>
            <a:off x="146050" y="908050"/>
            <a:ext cx="919163" cy="649288"/>
          </a:xfrm>
          <a:prstGeom prst="rect">
            <a:avLst/>
          </a:prstGeom>
          <a:solidFill>
            <a:schemeClr val="bg1">
              <a:lumMod val="50000"/>
            </a:schemeClr>
          </a:solidFill>
          <a:ln w="9525" algn="ctr">
            <a:solidFill>
              <a:schemeClr val="bg2"/>
            </a:solidFill>
            <a:miter lim="800000"/>
            <a:headEnd/>
            <a:tailEnd/>
          </a:ln>
        </p:spPr>
        <p:txBody>
          <a:bodyPr wrap="none" anchor="ctr"/>
          <a:lstStyle/>
          <a:p>
            <a:pPr>
              <a:defRPr/>
            </a:pPr>
            <a:r>
              <a:rPr kumimoji="1" lang="ja-JP" altLang="en-US" sz="1600" dirty="0">
                <a:solidFill>
                  <a:schemeClr val="bg1"/>
                </a:solidFill>
                <a:latin typeface="Meiryo UI" panose="020B0604030504040204" pitchFamily="50" charset="-128"/>
                <a:ea typeface="Meiryo UI" panose="020B0604030504040204" pitchFamily="50" charset="-128"/>
              </a:rPr>
              <a:t>記述内容</a:t>
            </a:r>
          </a:p>
        </p:txBody>
      </p:sp>
      <p:sp>
        <p:nvSpPr>
          <p:cNvPr id="15364" name="Rectangle 4">
            <a:extLst>
              <a:ext uri="{FF2B5EF4-FFF2-40B4-BE49-F238E27FC236}">
                <a16:creationId xmlns:a16="http://schemas.microsoft.com/office/drawing/2014/main" id="{3B50753A-6534-4AE9-8515-D9EA46F3336A}"/>
              </a:ext>
            </a:extLst>
          </p:cNvPr>
          <p:cNvSpPr>
            <a:spLocks noChangeArrowheads="1"/>
          </p:cNvSpPr>
          <p:nvPr/>
        </p:nvSpPr>
        <p:spPr bwMode="auto">
          <a:xfrm>
            <a:off x="1065213" y="908050"/>
            <a:ext cx="8712200" cy="649288"/>
          </a:xfrm>
          <a:prstGeom prst="rect">
            <a:avLst/>
          </a:prstGeom>
          <a:solidFill>
            <a:schemeClr val="bg1"/>
          </a:solidFill>
          <a:ln w="9525" algn="ctr">
            <a:solidFill>
              <a:schemeClr val="bg2"/>
            </a:solidFill>
            <a:miter lim="800000"/>
            <a:headEnd/>
            <a:tailEnd/>
          </a:ln>
        </p:spPr>
        <p:txBody>
          <a:bodyPr wrap="none" anchor="ctr"/>
          <a:lstStyle>
            <a:lvl1pPr marL="182563" indent="-182563"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ja-JP" altLang="en-US" sz="1600" dirty="0">
                <a:latin typeface="Meiryo UI" panose="020B0604030504040204" pitchFamily="50" charset="-128"/>
                <a:ea typeface="Meiryo UI" panose="020B0604030504040204" pitchFamily="50" charset="-128"/>
              </a:rPr>
              <a:t>・	提案内容のサマリがこの</a:t>
            </a:r>
            <a:r>
              <a:rPr kumimoji="1" lang="en-US" altLang="ja-JP" sz="1600" dirty="0">
                <a:latin typeface="Meiryo UI" panose="020B0604030504040204" pitchFamily="50" charset="-128"/>
                <a:ea typeface="Meiryo UI" panose="020B0604030504040204" pitchFamily="50" charset="-128"/>
              </a:rPr>
              <a:t>1</a:t>
            </a:r>
            <a:r>
              <a:rPr kumimoji="1" lang="ja-JP" altLang="en-US" sz="1600" dirty="0">
                <a:latin typeface="Meiryo UI" panose="020B0604030504040204" pitchFamily="50" charset="-128"/>
                <a:ea typeface="Meiryo UI" panose="020B0604030504040204" pitchFamily="50" charset="-128"/>
              </a:rPr>
              <a:t>ページで分かるように記載すること。</a:t>
            </a:r>
          </a:p>
        </p:txBody>
      </p:sp>
      <p:sp>
        <p:nvSpPr>
          <p:cNvPr id="15365" name="Rectangle 5">
            <a:extLst>
              <a:ext uri="{FF2B5EF4-FFF2-40B4-BE49-F238E27FC236}">
                <a16:creationId xmlns:a16="http://schemas.microsoft.com/office/drawing/2014/main" id="{2FB96F85-4608-417C-A9CA-E1E659A368A4}"/>
              </a:ext>
            </a:extLst>
          </p:cNvPr>
          <p:cNvSpPr>
            <a:spLocks noChangeArrowheads="1"/>
          </p:cNvSpPr>
          <p:nvPr/>
        </p:nvSpPr>
        <p:spPr bwMode="auto">
          <a:xfrm>
            <a:off x="128588" y="1627188"/>
            <a:ext cx="9648825" cy="4897437"/>
          </a:xfrm>
          <a:prstGeom prst="rect">
            <a:avLst/>
          </a:prstGeom>
          <a:solidFill>
            <a:schemeClr val="bg1"/>
          </a:solidFill>
          <a:ln w="9525" algn="ctr">
            <a:solidFill>
              <a:schemeClr val="bg2"/>
            </a:solidFill>
            <a:miter lim="800000"/>
            <a:headEnd/>
            <a:tailEnd/>
          </a:ln>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indent="0" algn="l" eaLnBrk="1" hangingPunct="1">
              <a:spcBef>
                <a:spcPct val="30000"/>
              </a:spcBef>
            </a:pPr>
            <a:endParaRPr kumimoji="1" lang="ja-JP" altLang="en-US" sz="1400" dirty="0">
              <a:latin typeface="Meiryo UI" panose="020B0604030504040204" pitchFamily="50" charset="-128"/>
              <a:ea typeface="Meiryo UI" panose="020B0604030504040204" pitchFamily="50" charset="-128"/>
            </a:endParaRPr>
          </a:p>
        </p:txBody>
      </p:sp>
      <p:sp>
        <p:nvSpPr>
          <p:cNvPr id="9" name="AutoShape 10">
            <a:extLst>
              <a:ext uri="{FF2B5EF4-FFF2-40B4-BE49-F238E27FC236}">
                <a16:creationId xmlns:a16="http://schemas.microsoft.com/office/drawing/2014/main" id="{0E82E6D8-635C-4D6C-B46B-8D4FAF1080F2}"/>
              </a:ext>
            </a:extLst>
          </p:cNvPr>
          <p:cNvSpPr>
            <a:spLocks noChangeArrowheads="1"/>
          </p:cNvSpPr>
          <p:nvPr/>
        </p:nvSpPr>
        <p:spPr bwMode="auto">
          <a:xfrm>
            <a:off x="6094425" y="1717904"/>
            <a:ext cx="3452042" cy="808061"/>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p>
            <a:pPr marL="179388" indent="-179388" algn="l">
              <a:buFont typeface="Arial" charset="0"/>
              <a:buChar char="•"/>
              <a:defRPr/>
            </a:pPr>
            <a:r>
              <a:rPr lang="ja-JP" altLang="en-US" sz="1200" dirty="0">
                <a:latin typeface="Meiryo UI" panose="020B0604030504040204" pitchFamily="50" charset="-128"/>
                <a:ea typeface="Meiryo UI" panose="020B0604030504040204" pitchFamily="50" charset="-128"/>
              </a:rPr>
              <a:t>選定結果のリリース等で本ページを使用させていただく可能性がございます。</a:t>
            </a:r>
          </a:p>
        </p:txBody>
      </p:sp>
      <p:sp>
        <p:nvSpPr>
          <p:cNvPr id="10" name="正方形/長方形 9">
            <a:extLst>
              <a:ext uri="{FF2B5EF4-FFF2-40B4-BE49-F238E27FC236}">
                <a16:creationId xmlns:a16="http://schemas.microsoft.com/office/drawing/2014/main" id="{7F50B7F7-ADB5-40E0-8FA8-4C228D849299}"/>
              </a:ext>
            </a:extLst>
          </p:cNvPr>
          <p:cNvSpPr/>
          <p:nvPr/>
        </p:nvSpPr>
        <p:spPr>
          <a:xfrm>
            <a:off x="141298" y="2182432"/>
            <a:ext cx="5583227" cy="4199317"/>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2">
                    <a:lumMod val="75000"/>
                  </a:schemeClr>
                </a:solidFill>
                <a:latin typeface="Meiryo UI" panose="020B0604030504040204" pitchFamily="50" charset="-128"/>
                <a:ea typeface="Meiryo UI" panose="020B0604030504040204" pitchFamily="50" charset="-128"/>
              </a:rPr>
              <a:t>“ポンチ絵”の挿入</a:t>
            </a:r>
            <a:br>
              <a:rPr kumimoji="1" lang="en-US" altLang="ja-JP" sz="1400" dirty="0">
                <a:solidFill>
                  <a:schemeClr val="bg2">
                    <a:lumMod val="75000"/>
                  </a:schemeClr>
                </a:solidFill>
                <a:latin typeface="Meiryo UI" panose="020B0604030504040204" pitchFamily="50" charset="-128"/>
                <a:ea typeface="Meiryo UI" panose="020B0604030504040204" pitchFamily="50" charset="-128"/>
              </a:rPr>
            </a:br>
            <a:br>
              <a:rPr kumimoji="1" lang="en-US" altLang="ja-JP" sz="1400" dirty="0">
                <a:solidFill>
                  <a:schemeClr val="bg2">
                    <a:lumMod val="75000"/>
                  </a:schemeClr>
                </a:solidFill>
                <a:latin typeface="Meiryo UI" panose="020B0604030504040204" pitchFamily="50" charset="-128"/>
                <a:ea typeface="Meiryo UI" panose="020B0604030504040204" pitchFamily="50" charset="-128"/>
              </a:rPr>
            </a:br>
            <a:r>
              <a:rPr kumimoji="1" lang="en-US" altLang="ja-JP" sz="1400" dirty="0">
                <a:solidFill>
                  <a:schemeClr val="bg2">
                    <a:lumMod val="75000"/>
                  </a:schemeClr>
                </a:solidFill>
                <a:latin typeface="Meiryo UI" panose="020B0604030504040204" pitchFamily="50" charset="-128"/>
                <a:ea typeface="Meiryo UI" panose="020B0604030504040204" pitchFamily="50" charset="-128"/>
              </a:rPr>
              <a:t>※</a:t>
            </a:r>
            <a:r>
              <a:rPr kumimoji="1" lang="ja-JP" altLang="en-US" sz="1400" dirty="0">
                <a:solidFill>
                  <a:schemeClr val="bg2">
                    <a:lumMod val="75000"/>
                  </a:schemeClr>
                </a:solidFill>
                <a:latin typeface="Meiryo UI" panose="020B0604030504040204" pitchFamily="50" charset="-128"/>
                <a:ea typeface="Meiryo UI" panose="020B0604030504040204" pitchFamily="50" charset="-128"/>
              </a:rPr>
              <a:t>事業の内容を簡潔に示したポンチ絵を掲載すること</a:t>
            </a:r>
          </a:p>
        </p:txBody>
      </p:sp>
      <p:grpSp>
        <p:nvGrpSpPr>
          <p:cNvPr id="13" name="グループ化 12">
            <a:extLst>
              <a:ext uri="{FF2B5EF4-FFF2-40B4-BE49-F238E27FC236}">
                <a16:creationId xmlns:a16="http://schemas.microsoft.com/office/drawing/2014/main" id="{F897BCE2-75FD-4B3B-90F8-BB0796DE2F9D}"/>
              </a:ext>
            </a:extLst>
          </p:cNvPr>
          <p:cNvGrpSpPr/>
          <p:nvPr/>
        </p:nvGrpSpPr>
        <p:grpSpPr>
          <a:xfrm>
            <a:off x="498488" y="1676400"/>
            <a:ext cx="4868847" cy="370632"/>
            <a:chOff x="228747" y="1619250"/>
            <a:chExt cx="4296050" cy="370632"/>
          </a:xfrm>
        </p:grpSpPr>
        <p:cxnSp>
          <p:nvCxnSpPr>
            <p:cNvPr id="14" name="直線矢印コネクタ 13">
              <a:extLst>
                <a:ext uri="{FF2B5EF4-FFF2-40B4-BE49-F238E27FC236}">
                  <a16:creationId xmlns:a16="http://schemas.microsoft.com/office/drawing/2014/main" id="{1435DDC2-C089-4D9C-9A7C-E1CC9B62E259}"/>
                </a:ext>
              </a:extLst>
            </p:cNvPr>
            <p:cNvCxnSpPr>
              <a:cxnSpLocks/>
            </p:cNvCxnSpPr>
            <p:nvPr/>
          </p:nvCxnSpPr>
          <p:spPr>
            <a:xfrm flipV="1">
              <a:off x="228748" y="1989881"/>
              <a:ext cx="4296049" cy="1"/>
            </a:xfrm>
            <a:prstGeom prst="straightConnector1">
              <a:avLst/>
            </a:prstGeom>
            <a:ln w="19050"/>
          </p:spPr>
          <p:style>
            <a:lnRef idx="1">
              <a:schemeClr val="accent1"/>
            </a:lnRef>
            <a:fillRef idx="0">
              <a:schemeClr val="accent1"/>
            </a:fillRef>
            <a:effectRef idx="0">
              <a:schemeClr val="accent1"/>
            </a:effectRef>
            <a:fontRef idx="minor">
              <a:schemeClr val="tx1"/>
            </a:fontRef>
          </p:style>
        </p:cxnSp>
        <p:sp>
          <p:nvSpPr>
            <p:cNvPr id="15" name="正方形/長方形 14">
              <a:extLst>
                <a:ext uri="{FF2B5EF4-FFF2-40B4-BE49-F238E27FC236}">
                  <a16:creationId xmlns:a16="http://schemas.microsoft.com/office/drawing/2014/main" id="{A66E1C22-CCF1-4AE5-A6BE-3CA50EECF7F8}"/>
                </a:ext>
              </a:extLst>
            </p:cNvPr>
            <p:cNvSpPr/>
            <p:nvPr/>
          </p:nvSpPr>
          <p:spPr>
            <a:xfrm>
              <a:off x="228747" y="1619250"/>
              <a:ext cx="4296049" cy="327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事業の概略図</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grpSp>
      <p:grpSp>
        <p:nvGrpSpPr>
          <p:cNvPr id="16" name="グループ化 15">
            <a:extLst>
              <a:ext uri="{FF2B5EF4-FFF2-40B4-BE49-F238E27FC236}">
                <a16:creationId xmlns:a16="http://schemas.microsoft.com/office/drawing/2014/main" id="{C9CE804A-7CC6-4520-AA4B-77406FB9BA55}"/>
              </a:ext>
            </a:extLst>
          </p:cNvPr>
          <p:cNvGrpSpPr/>
          <p:nvPr/>
        </p:nvGrpSpPr>
        <p:grpSpPr>
          <a:xfrm>
            <a:off x="5894743" y="2678040"/>
            <a:ext cx="3800466" cy="3703288"/>
            <a:chOff x="6115050" y="1673150"/>
            <a:chExt cx="2805456" cy="4435095"/>
          </a:xfrm>
        </p:grpSpPr>
        <p:sp>
          <p:nvSpPr>
            <p:cNvPr id="17" name="正方形/長方形 16">
              <a:extLst>
                <a:ext uri="{FF2B5EF4-FFF2-40B4-BE49-F238E27FC236}">
                  <a16:creationId xmlns:a16="http://schemas.microsoft.com/office/drawing/2014/main" id="{CC659A77-E59A-45C9-9B01-21BA5577672C}"/>
                </a:ext>
              </a:extLst>
            </p:cNvPr>
            <p:cNvSpPr/>
            <p:nvPr/>
          </p:nvSpPr>
          <p:spPr>
            <a:xfrm>
              <a:off x="6115050" y="1673150"/>
              <a:ext cx="2805456" cy="28866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目的</a:t>
              </a:r>
            </a:p>
          </p:txBody>
        </p:sp>
        <p:sp>
          <p:nvSpPr>
            <p:cNvPr id="18" name="正方形/長方形 17">
              <a:extLst>
                <a:ext uri="{FF2B5EF4-FFF2-40B4-BE49-F238E27FC236}">
                  <a16:creationId xmlns:a16="http://schemas.microsoft.com/office/drawing/2014/main" id="{97F8D4A8-E964-4308-BDAD-FF2BAEB2565B}"/>
                </a:ext>
              </a:extLst>
            </p:cNvPr>
            <p:cNvSpPr/>
            <p:nvPr/>
          </p:nvSpPr>
          <p:spPr>
            <a:xfrm>
              <a:off x="6115050" y="1961814"/>
              <a:ext cx="2805456" cy="123355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lgn="l">
                <a:buFont typeface="Wingdings" panose="05000000000000000000" pitchFamily="2" charset="2"/>
                <a:buChar char="l"/>
              </a:pPr>
              <a:r>
                <a:rPr kumimoji="1" lang="en-US" altLang="ja-JP" sz="1400" dirty="0">
                  <a:solidFill>
                    <a:schemeClr val="bg2">
                      <a:lumMod val="75000"/>
                    </a:schemeClr>
                  </a:solidFill>
                  <a:latin typeface="Meiryo UI" panose="020B0604030504040204" pitchFamily="50" charset="-128"/>
                  <a:ea typeface="Meiryo UI" panose="020B0604030504040204" pitchFamily="50" charset="-128"/>
                </a:rPr>
                <a:t>XXX</a:t>
              </a:r>
            </a:p>
            <a:p>
              <a:pPr marL="285750" indent="-285750" algn="l">
                <a:buFont typeface="Wingdings" panose="05000000000000000000" pitchFamily="2" charset="2"/>
                <a:buChar char="l"/>
              </a:pPr>
              <a:r>
                <a:rPr kumimoji="1" lang="en-US" altLang="ja-JP" sz="1400" dirty="0">
                  <a:solidFill>
                    <a:schemeClr val="bg2">
                      <a:lumMod val="75000"/>
                    </a:schemeClr>
                  </a:solidFill>
                  <a:latin typeface="Meiryo UI" panose="020B0604030504040204" pitchFamily="50" charset="-128"/>
                  <a:ea typeface="Meiryo UI" panose="020B0604030504040204" pitchFamily="50" charset="-128"/>
                </a:rPr>
                <a:t>XXX</a:t>
              </a:r>
            </a:p>
            <a:p>
              <a:pPr marL="285750" indent="-285750" algn="l">
                <a:buFont typeface="Wingdings" panose="05000000000000000000" pitchFamily="2" charset="2"/>
                <a:buChar char="l"/>
              </a:pPr>
              <a:r>
                <a:rPr kumimoji="1" lang="en-US" altLang="ja-JP" sz="1400" dirty="0">
                  <a:solidFill>
                    <a:schemeClr val="bg2">
                      <a:lumMod val="75000"/>
                    </a:schemeClr>
                  </a:solidFill>
                  <a:latin typeface="Meiryo UI" panose="020B0604030504040204" pitchFamily="50" charset="-128"/>
                  <a:ea typeface="Meiryo UI" panose="020B0604030504040204" pitchFamily="50" charset="-128"/>
                </a:rPr>
                <a:t>XXX</a:t>
              </a:r>
              <a:endParaRPr kumimoji="1" lang="ja-JP" altLang="en-US" sz="1400" dirty="0">
                <a:solidFill>
                  <a:schemeClr val="bg2">
                    <a:lumMod val="75000"/>
                  </a:schemeClr>
                </a:solidFill>
                <a:latin typeface="Meiryo UI" panose="020B0604030504040204" pitchFamily="50" charset="-128"/>
                <a:ea typeface="Meiryo UI" panose="020B0604030504040204" pitchFamily="50" charset="-128"/>
              </a:endParaRPr>
            </a:p>
          </p:txBody>
        </p:sp>
        <p:sp>
          <p:nvSpPr>
            <p:cNvPr id="19" name="正方形/長方形 18">
              <a:extLst>
                <a:ext uri="{FF2B5EF4-FFF2-40B4-BE49-F238E27FC236}">
                  <a16:creationId xmlns:a16="http://schemas.microsoft.com/office/drawing/2014/main" id="{756AA4B7-DE4B-4E12-9746-9D415BF16EE9}"/>
                </a:ext>
              </a:extLst>
            </p:cNvPr>
            <p:cNvSpPr/>
            <p:nvPr/>
          </p:nvSpPr>
          <p:spPr>
            <a:xfrm>
              <a:off x="6115050" y="3352776"/>
              <a:ext cx="2805456" cy="28866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事業内容</a:t>
              </a:r>
            </a:p>
          </p:txBody>
        </p:sp>
        <p:sp>
          <p:nvSpPr>
            <p:cNvPr id="20" name="正方形/長方形 19">
              <a:extLst>
                <a:ext uri="{FF2B5EF4-FFF2-40B4-BE49-F238E27FC236}">
                  <a16:creationId xmlns:a16="http://schemas.microsoft.com/office/drawing/2014/main" id="{B5287E12-0451-4C0E-8F48-FBDF8AC9B32B}"/>
                </a:ext>
              </a:extLst>
            </p:cNvPr>
            <p:cNvSpPr/>
            <p:nvPr/>
          </p:nvSpPr>
          <p:spPr>
            <a:xfrm>
              <a:off x="6115050" y="3641440"/>
              <a:ext cx="2805456" cy="246680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lgn="l">
                <a:buFont typeface="Wingdings" panose="05000000000000000000" pitchFamily="2" charset="2"/>
                <a:buChar char="l"/>
              </a:pPr>
              <a:r>
                <a:rPr kumimoji="1" lang="en-US" altLang="ja-JP" sz="1400" dirty="0">
                  <a:solidFill>
                    <a:schemeClr val="bg2">
                      <a:lumMod val="75000"/>
                    </a:schemeClr>
                  </a:solidFill>
                  <a:latin typeface="Meiryo UI" panose="020B0604030504040204" pitchFamily="50" charset="-128"/>
                  <a:ea typeface="Meiryo UI" panose="020B0604030504040204" pitchFamily="50" charset="-128"/>
                </a:rPr>
                <a:t>XXX</a:t>
              </a:r>
            </a:p>
            <a:p>
              <a:pPr marL="285750" indent="-285750" algn="l">
                <a:buFont typeface="Wingdings" panose="05000000000000000000" pitchFamily="2" charset="2"/>
                <a:buChar char="l"/>
              </a:pPr>
              <a:r>
                <a:rPr kumimoji="1" lang="en-US" altLang="ja-JP" sz="1400" dirty="0">
                  <a:solidFill>
                    <a:schemeClr val="bg2">
                      <a:lumMod val="75000"/>
                    </a:schemeClr>
                  </a:solidFill>
                  <a:latin typeface="Meiryo UI" panose="020B0604030504040204" pitchFamily="50" charset="-128"/>
                  <a:ea typeface="Meiryo UI" panose="020B0604030504040204" pitchFamily="50" charset="-128"/>
                </a:rPr>
                <a:t>XXX</a:t>
              </a:r>
            </a:p>
            <a:p>
              <a:pPr marL="285750" indent="-285750" algn="l">
                <a:buFont typeface="Wingdings" panose="05000000000000000000" pitchFamily="2" charset="2"/>
                <a:buChar char="l"/>
              </a:pPr>
              <a:r>
                <a:rPr kumimoji="1" lang="en-US" altLang="ja-JP" sz="1400" dirty="0">
                  <a:solidFill>
                    <a:schemeClr val="bg2">
                      <a:lumMod val="75000"/>
                    </a:schemeClr>
                  </a:solidFill>
                  <a:latin typeface="Meiryo UI" panose="020B0604030504040204" pitchFamily="50" charset="-128"/>
                  <a:ea typeface="Meiryo UI" panose="020B0604030504040204" pitchFamily="50" charset="-128"/>
                </a:rPr>
                <a:t>XXX</a:t>
              </a:r>
              <a:endParaRPr kumimoji="1" lang="ja-JP" altLang="en-US" sz="1400" dirty="0">
                <a:solidFill>
                  <a:schemeClr val="bg2">
                    <a:lumMod val="75000"/>
                  </a:schemeClr>
                </a:solidFill>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281563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a:extLst>
              <a:ext uri="{FF2B5EF4-FFF2-40B4-BE49-F238E27FC236}">
                <a16:creationId xmlns:a16="http://schemas.microsoft.com/office/drawing/2014/main" id="{6C2C8E74-4CB5-4CEB-9506-2893A6AC7366}"/>
              </a:ext>
            </a:extLst>
          </p:cNvPr>
          <p:cNvSpPr txBox="1">
            <a:spLocks noChangeArrowheads="1"/>
          </p:cNvSpPr>
          <p:nvPr/>
        </p:nvSpPr>
        <p:spPr bwMode="auto">
          <a:xfrm>
            <a:off x="0" y="44450"/>
            <a:ext cx="9906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a:solidFill>
                  <a:srgbClr val="000099"/>
                </a:solidFill>
                <a:latin typeface="Meiryo UI" panose="020B0604030504040204" pitchFamily="50" charset="-128"/>
                <a:ea typeface="Meiryo UI" panose="020B0604030504040204" pitchFamily="50" charset="-128"/>
              </a:rPr>
              <a:t>【1</a:t>
            </a:r>
            <a:r>
              <a:rPr kumimoji="1" lang="ja-JP" altLang="en-US" sz="1800" dirty="0">
                <a:solidFill>
                  <a:srgbClr val="000099"/>
                </a:solidFill>
                <a:latin typeface="Meiryo UI" panose="020B0604030504040204" pitchFamily="50" charset="-128"/>
                <a:ea typeface="Meiryo UI" panose="020B0604030504040204" pitchFamily="50" charset="-128"/>
              </a:rPr>
              <a:t>　事業の内容及び実施方法</a:t>
            </a:r>
            <a:r>
              <a:rPr kumimoji="1" lang="en-US" altLang="ja-JP" sz="1800" dirty="0">
                <a:solidFill>
                  <a:srgbClr val="000099"/>
                </a:solidFill>
                <a:latin typeface="Meiryo UI" panose="020B0604030504040204" pitchFamily="50" charset="-128"/>
                <a:ea typeface="Meiryo UI" panose="020B0604030504040204" pitchFamily="50" charset="-128"/>
              </a:rPr>
              <a:t>】</a:t>
            </a:r>
          </a:p>
          <a:p>
            <a:pPr algn="l"/>
            <a:r>
              <a:rPr kumimoji="1" lang="en-US" altLang="ja-JP" sz="1800" dirty="0">
                <a:solidFill>
                  <a:srgbClr val="000099"/>
                </a:solidFill>
                <a:latin typeface="Meiryo UI" panose="020B0604030504040204" pitchFamily="50" charset="-128"/>
                <a:ea typeface="Meiryo UI" panose="020B0604030504040204" pitchFamily="50" charset="-128"/>
              </a:rPr>
              <a:t>【1.1</a:t>
            </a:r>
            <a:r>
              <a:rPr kumimoji="1" lang="ja-JP" altLang="en-US" sz="1800" dirty="0">
                <a:solidFill>
                  <a:srgbClr val="000099"/>
                </a:solidFill>
                <a:latin typeface="Meiryo UI" panose="020B0604030504040204" pitchFamily="50" charset="-128"/>
                <a:ea typeface="Meiryo UI" panose="020B0604030504040204" pitchFamily="50" charset="-128"/>
              </a:rPr>
              <a:t>　事業全体像と課題</a:t>
            </a:r>
            <a:r>
              <a:rPr kumimoji="1" lang="en-US" altLang="ja-JP" sz="1800" dirty="0">
                <a:solidFill>
                  <a:srgbClr val="000099"/>
                </a:solidFill>
                <a:latin typeface="Meiryo UI" panose="020B0604030504040204" pitchFamily="50" charset="-128"/>
                <a:ea typeface="Meiryo UI" panose="020B0604030504040204" pitchFamily="50" charset="-128"/>
              </a:rPr>
              <a:t>】</a:t>
            </a:r>
          </a:p>
        </p:txBody>
      </p:sp>
      <p:sp>
        <p:nvSpPr>
          <p:cNvPr id="5123" name="Rectangle 3">
            <a:extLst>
              <a:ext uri="{FF2B5EF4-FFF2-40B4-BE49-F238E27FC236}">
                <a16:creationId xmlns:a16="http://schemas.microsoft.com/office/drawing/2014/main" id="{474CC44B-2D29-4584-9823-8DFDC0F3DE3C}"/>
              </a:ext>
            </a:extLst>
          </p:cNvPr>
          <p:cNvSpPr>
            <a:spLocks noChangeArrowheads="1"/>
          </p:cNvSpPr>
          <p:nvPr/>
        </p:nvSpPr>
        <p:spPr bwMode="auto">
          <a:xfrm>
            <a:off x="146050" y="908050"/>
            <a:ext cx="919163" cy="649288"/>
          </a:xfrm>
          <a:prstGeom prst="rect">
            <a:avLst/>
          </a:prstGeom>
          <a:solidFill>
            <a:schemeClr val="bg1">
              <a:lumMod val="50000"/>
            </a:schemeClr>
          </a:solidFill>
          <a:ln w="9525" algn="ctr">
            <a:solidFill>
              <a:schemeClr val="bg2"/>
            </a:solidFill>
            <a:miter lim="800000"/>
            <a:headEnd/>
            <a:tailEnd/>
          </a:ln>
        </p:spPr>
        <p:txBody>
          <a:bodyPr wrap="none" anchor="ctr"/>
          <a:lstStyle/>
          <a:p>
            <a:pPr>
              <a:defRPr/>
            </a:pPr>
            <a:r>
              <a:rPr kumimoji="1" lang="ja-JP" altLang="en-US" sz="1600" dirty="0">
                <a:solidFill>
                  <a:schemeClr val="bg1"/>
                </a:solidFill>
                <a:latin typeface="Meiryo UI" panose="020B0604030504040204" pitchFamily="50" charset="-128"/>
                <a:ea typeface="Meiryo UI" panose="020B0604030504040204" pitchFamily="50" charset="-128"/>
              </a:rPr>
              <a:t>記述内容</a:t>
            </a:r>
          </a:p>
        </p:txBody>
      </p:sp>
      <p:sp>
        <p:nvSpPr>
          <p:cNvPr id="9220" name="Rectangle 4">
            <a:extLst>
              <a:ext uri="{FF2B5EF4-FFF2-40B4-BE49-F238E27FC236}">
                <a16:creationId xmlns:a16="http://schemas.microsoft.com/office/drawing/2014/main" id="{50E59321-39B7-4BAA-931F-1FF22869CCAF}"/>
              </a:ext>
            </a:extLst>
          </p:cNvPr>
          <p:cNvSpPr>
            <a:spLocks noChangeArrowheads="1"/>
          </p:cNvSpPr>
          <p:nvPr/>
        </p:nvSpPr>
        <p:spPr bwMode="auto">
          <a:xfrm>
            <a:off x="1065213" y="908050"/>
            <a:ext cx="8712200" cy="649288"/>
          </a:xfrm>
          <a:prstGeom prst="rect">
            <a:avLst/>
          </a:prstGeom>
          <a:solidFill>
            <a:schemeClr val="bg1"/>
          </a:solidFill>
          <a:ln w="9525" algn="ctr">
            <a:solidFill>
              <a:schemeClr val="bg2"/>
            </a:solidFill>
            <a:miter lim="800000"/>
            <a:headEnd/>
            <a:tailEnd/>
          </a:ln>
        </p:spPr>
        <p:txBody>
          <a:bodyPr wrap="none" anchor="ctr"/>
          <a:lstStyle>
            <a:lvl1pPr marL="182563" indent="-182563"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ja-JP" altLang="en-US" sz="1600" dirty="0">
                <a:latin typeface="Meiryo UI" panose="020B0604030504040204" pitchFamily="50" charset="-128"/>
                <a:ea typeface="Meiryo UI" panose="020B0604030504040204" pitchFamily="50" charset="-128"/>
              </a:rPr>
              <a:t>・	最終的に創出を目指す事業に関して、事業の全体構想と創出に至るプロセス、これまでの取り組みの</a:t>
            </a:r>
            <a:br>
              <a:rPr kumimoji="1" lang="en-US" altLang="ja-JP" sz="1600" dirty="0">
                <a:latin typeface="Meiryo UI" panose="020B0604030504040204" pitchFamily="50" charset="-128"/>
                <a:ea typeface="Meiryo UI" panose="020B0604030504040204" pitchFamily="50" charset="-128"/>
              </a:rPr>
            </a:br>
            <a:r>
              <a:rPr kumimoji="1" lang="ja-JP" altLang="en-US" sz="1600" dirty="0">
                <a:latin typeface="Meiryo UI" panose="020B0604030504040204" pitchFamily="50" charset="-128"/>
                <a:ea typeface="Meiryo UI" panose="020B0604030504040204" pitchFamily="50" charset="-128"/>
              </a:rPr>
              <a:t>内容、事業及び市場創出に関する課題について、具体的に記載する。</a:t>
            </a:r>
          </a:p>
        </p:txBody>
      </p:sp>
      <p:sp>
        <p:nvSpPr>
          <p:cNvPr id="5125" name="Rectangle 5">
            <a:extLst>
              <a:ext uri="{FF2B5EF4-FFF2-40B4-BE49-F238E27FC236}">
                <a16:creationId xmlns:a16="http://schemas.microsoft.com/office/drawing/2014/main" id="{091F6734-52F0-457E-8BF9-EB8E6D3388A8}"/>
              </a:ext>
            </a:extLst>
          </p:cNvPr>
          <p:cNvSpPr>
            <a:spLocks noChangeArrowheads="1"/>
          </p:cNvSpPr>
          <p:nvPr/>
        </p:nvSpPr>
        <p:spPr bwMode="auto">
          <a:xfrm>
            <a:off x="128588" y="1627188"/>
            <a:ext cx="9648825" cy="4897437"/>
          </a:xfrm>
          <a:prstGeom prst="rect">
            <a:avLst/>
          </a:prstGeom>
          <a:solidFill>
            <a:schemeClr val="bg1"/>
          </a:solidFill>
          <a:ln w="9525" algn="ctr">
            <a:solidFill>
              <a:schemeClr val="bg2"/>
            </a:solidFill>
            <a:miter lim="800000"/>
            <a:headEnd/>
            <a:tailEnd/>
          </a:ln>
        </p:spPr>
        <p:txBody>
          <a:bodyPr/>
          <a:lstStyle/>
          <a:p>
            <a:pPr marL="266700" indent="-266700" algn="l">
              <a:spcBef>
                <a:spcPct val="30000"/>
              </a:spcBef>
              <a:buFont typeface="Wingdings" pitchFamily="2" charset="2"/>
              <a:buChar char="ü"/>
              <a:defRPr/>
            </a:pPr>
            <a:r>
              <a:rPr kumimoji="1" lang="ja-JP" altLang="en-US" sz="1400" dirty="0">
                <a:latin typeface="Meiryo UI" panose="020B0604030504040204" pitchFamily="50" charset="-128"/>
                <a:ea typeface="Meiryo UI" panose="020B0604030504040204" pitchFamily="50" charset="-128"/>
              </a:rPr>
              <a:t>最終的に創出を目指す事業全体構想を記載すること。また、構想を踏まえた事業化計画を可能な限り具体的なアクションプランとともに時系列に記載すること。</a:t>
            </a:r>
            <a:endParaRPr kumimoji="1" lang="en-US" altLang="ja-JP" sz="1400" dirty="0">
              <a:latin typeface="Meiryo UI" panose="020B0604030504040204" pitchFamily="50" charset="-128"/>
              <a:ea typeface="Meiryo UI" panose="020B0604030504040204" pitchFamily="50" charset="-128"/>
            </a:endParaRPr>
          </a:p>
          <a:p>
            <a:pPr marL="622300" lvl="1" indent="-165100" algn="l">
              <a:spcBef>
                <a:spcPct val="30000"/>
              </a:spcBef>
              <a:buFontTx/>
              <a:buChar char="•"/>
              <a:defRPr/>
            </a:pPr>
            <a:r>
              <a:rPr kumimoji="1" lang="ja-JP" altLang="en-US" sz="1400" dirty="0">
                <a:latin typeface="Meiryo UI" panose="020B0604030504040204" pitchFamily="50" charset="-128"/>
                <a:ea typeface="Meiryo UI" panose="020B0604030504040204" pitchFamily="50" charset="-128"/>
              </a:rPr>
              <a:t>事業化に向けて、本プロジェクトの実施内容が事業化計画のどこに位置づけられるのかを明確に記載すること。</a:t>
            </a:r>
            <a:endParaRPr kumimoji="1" lang="en-US" altLang="ja-JP" sz="1400" dirty="0">
              <a:latin typeface="Meiryo UI" panose="020B0604030504040204" pitchFamily="50" charset="-128"/>
              <a:ea typeface="Meiryo UI" panose="020B0604030504040204" pitchFamily="50" charset="-128"/>
            </a:endParaRPr>
          </a:p>
          <a:p>
            <a:pPr marL="266700" indent="-266700" algn="l">
              <a:spcBef>
                <a:spcPct val="30000"/>
              </a:spcBef>
              <a:buFont typeface="Wingdings" pitchFamily="2" charset="2"/>
              <a:buChar char="ü"/>
              <a:defRPr/>
            </a:pPr>
            <a:r>
              <a:rPr kumimoji="1" lang="ja-JP" altLang="en-US" sz="1400" dirty="0">
                <a:latin typeface="Meiryo UI" panose="020B0604030504040204" pitchFamily="50" charset="-128"/>
                <a:ea typeface="Meiryo UI" panose="020B0604030504040204" pitchFamily="50" charset="-128"/>
              </a:rPr>
              <a:t>最終的に創出を目指す事業について、これまでの取り組み内容や成果等を記載すること。</a:t>
            </a:r>
            <a:endParaRPr kumimoji="1" lang="en-US" altLang="ja-JP" sz="1400" dirty="0">
              <a:latin typeface="Meiryo UI" panose="020B0604030504040204" pitchFamily="50" charset="-128"/>
              <a:ea typeface="Meiryo UI" panose="020B0604030504040204" pitchFamily="50" charset="-128"/>
            </a:endParaRPr>
          </a:p>
          <a:p>
            <a:pPr marL="622300" lvl="1" indent="-165100" algn="l">
              <a:spcBef>
                <a:spcPct val="30000"/>
              </a:spcBef>
              <a:buFontTx/>
              <a:buChar char="•"/>
              <a:defRPr/>
            </a:pPr>
            <a:r>
              <a:rPr kumimoji="1" lang="ja-JP" altLang="en-US" sz="1400" dirty="0">
                <a:latin typeface="Meiryo UI" panose="020B0604030504040204" pitchFamily="50" charset="-128"/>
                <a:ea typeface="Meiryo UI" panose="020B0604030504040204" pitchFamily="50" charset="-128"/>
              </a:rPr>
              <a:t>取り組みの内容として、これまでに実質的なウェルネスデータを使った取り組みがあれば記載すること。</a:t>
            </a:r>
            <a:endParaRPr kumimoji="1" lang="en-US" altLang="ja-JP" sz="1400" dirty="0">
              <a:latin typeface="Meiryo UI" panose="020B0604030504040204" pitchFamily="50" charset="-128"/>
              <a:ea typeface="Meiryo UI" panose="020B0604030504040204" pitchFamily="50" charset="-128"/>
            </a:endParaRPr>
          </a:p>
          <a:p>
            <a:pPr marL="285750" indent="-285750" algn="l">
              <a:spcBef>
                <a:spcPct val="30000"/>
              </a:spcBef>
              <a:buFont typeface="Wingdings" panose="05000000000000000000" pitchFamily="2" charset="2"/>
              <a:buChar char="ü"/>
              <a:defRPr/>
            </a:pPr>
            <a:r>
              <a:rPr kumimoji="1" lang="ja-JP" altLang="en-US" sz="1400" dirty="0">
                <a:latin typeface="Meiryo UI" panose="020B0604030504040204" pitchFamily="50" charset="-128"/>
                <a:ea typeface="Meiryo UI" panose="020B0604030504040204" pitchFamily="50" charset="-128"/>
              </a:rPr>
              <a:t>最終的に創出を目指す事業・市場の創出に向けて、現状認識している課題について時系列で記載すること。</a:t>
            </a:r>
            <a:endParaRPr kumimoji="1" lang="en-US" altLang="ja-JP" sz="1400" dirty="0">
              <a:latin typeface="Meiryo UI" panose="020B0604030504040204" pitchFamily="50" charset="-128"/>
              <a:ea typeface="Meiryo UI" panose="020B0604030504040204" pitchFamily="50" charset="-128"/>
            </a:endParaRPr>
          </a:p>
          <a:p>
            <a:pPr marL="622300" lvl="1" indent="-165100" algn="l">
              <a:spcBef>
                <a:spcPct val="30000"/>
              </a:spcBef>
              <a:buFontTx/>
              <a:buChar char="•"/>
              <a:defRPr/>
            </a:pPr>
            <a:r>
              <a:rPr kumimoji="1" lang="ja-JP" altLang="en-US" sz="1400" dirty="0">
                <a:solidFill>
                  <a:srgbClr val="000000"/>
                </a:solidFill>
                <a:latin typeface="Meiryo UI" panose="020B0604030504040204" pitchFamily="50" charset="-128"/>
                <a:ea typeface="Meiryo UI" panose="020B0604030504040204" pitchFamily="50" charset="-128"/>
              </a:rPr>
              <a:t>その際、「事業性・市場性に関わる課題」と、事業を実施するうえでの「規制・制度上の課題」（特に、</a:t>
            </a:r>
            <a:r>
              <a:rPr kumimoji="1" lang="ja-JP" altLang="en-US" sz="1400" dirty="0">
                <a:latin typeface="Meiryo UI" panose="020B0604030504040204" pitchFamily="50" charset="-128"/>
                <a:ea typeface="Meiryo UI" panose="020B0604030504040204" pitchFamily="50" charset="-128"/>
              </a:rPr>
              <a:t>個人情報を含むデータを取り扱う上での課題</a:t>
            </a:r>
            <a:r>
              <a:rPr kumimoji="1" lang="ja-JP" altLang="en-US" sz="1400" dirty="0">
                <a:solidFill>
                  <a:srgbClr val="000000"/>
                </a:solidFill>
                <a:latin typeface="Meiryo UI" panose="020B0604030504040204" pitchFamily="50" charset="-128"/>
                <a:ea typeface="Meiryo UI" panose="020B0604030504040204" pitchFamily="50" charset="-128"/>
              </a:rPr>
              <a:t>）に分けて記載すること。</a:t>
            </a:r>
            <a:endParaRPr kumimoji="1" lang="en-US" altLang="ja-JP" sz="1400" dirty="0">
              <a:solidFill>
                <a:srgbClr val="000000"/>
              </a:solidFill>
              <a:latin typeface="Meiryo UI" panose="020B0604030504040204" pitchFamily="50" charset="-128"/>
              <a:ea typeface="Meiryo UI" panose="020B0604030504040204" pitchFamily="50" charset="-128"/>
            </a:endParaRPr>
          </a:p>
          <a:p>
            <a:pPr marL="622300" lvl="1" indent="-165100" algn="l">
              <a:spcBef>
                <a:spcPct val="30000"/>
              </a:spcBef>
              <a:buFontTx/>
              <a:buChar char="•"/>
              <a:defRPr/>
            </a:pPr>
            <a:r>
              <a:rPr kumimoji="1" lang="ja-JP" altLang="en-US" sz="1400" dirty="0">
                <a:solidFill>
                  <a:srgbClr val="000000"/>
                </a:solidFill>
                <a:latin typeface="Meiryo UI" panose="020B0604030504040204" pitchFamily="50" charset="-128"/>
                <a:ea typeface="Meiryo UI" panose="020B0604030504040204" pitchFamily="50" charset="-128"/>
              </a:rPr>
              <a:t>将来的に、自治体もしくは、大学、病院と協力し、実証することを計画している場合には、その際の課題についても記載すること。</a:t>
            </a:r>
            <a:endParaRPr kumimoji="1" lang="en-US" altLang="ja-JP" sz="1400" dirty="0">
              <a:solidFill>
                <a:srgbClr val="000000"/>
              </a:solidFill>
              <a:latin typeface="Meiryo UI" panose="020B0604030504040204" pitchFamily="50" charset="-128"/>
              <a:ea typeface="Meiryo UI" panose="020B0604030504040204" pitchFamily="50" charset="-128"/>
            </a:endParaRPr>
          </a:p>
          <a:p>
            <a:pPr marL="622300" lvl="1" indent="-165100" algn="l">
              <a:spcBef>
                <a:spcPct val="30000"/>
              </a:spcBef>
              <a:buFontTx/>
              <a:buChar char="•"/>
              <a:defRPr/>
            </a:pPr>
            <a:r>
              <a:rPr kumimoji="1" lang="ja-JP" altLang="en-US" sz="1400" dirty="0">
                <a:solidFill>
                  <a:srgbClr val="000000"/>
                </a:solidFill>
                <a:latin typeface="Meiryo UI" panose="020B0604030504040204" pitchFamily="50" charset="-128"/>
                <a:ea typeface="Meiryo UI" panose="020B0604030504040204" pitchFamily="50" charset="-128"/>
              </a:rPr>
              <a:t>課題設定の適切さ・根拠についても記載すること。</a:t>
            </a:r>
            <a:endParaRPr kumimoji="1" lang="en-US" altLang="ja-JP" sz="1400" dirty="0">
              <a:solidFill>
                <a:srgbClr val="000000"/>
              </a:solidFill>
              <a:latin typeface="Meiryo UI" panose="020B0604030504040204" pitchFamily="50" charset="-128"/>
              <a:ea typeface="Meiryo UI" panose="020B0604030504040204" pitchFamily="50" charset="-128"/>
            </a:endParaRPr>
          </a:p>
          <a:p>
            <a:pPr marL="622300" lvl="1" indent="-165100" algn="l">
              <a:spcBef>
                <a:spcPct val="30000"/>
              </a:spcBef>
              <a:buFontTx/>
              <a:buChar char="•"/>
              <a:defRPr/>
            </a:pPr>
            <a:r>
              <a:rPr kumimoji="1" lang="ja-JP" altLang="en-US" sz="1400" dirty="0">
                <a:latin typeface="Meiryo UI" panose="020B0604030504040204" pitchFamily="50" charset="-128"/>
                <a:ea typeface="Meiryo UI" panose="020B0604030504040204" pitchFamily="50" charset="-128"/>
              </a:rPr>
              <a:t>現時点で検討している解決方針や対応策についても具体的に記載すること。</a:t>
            </a:r>
            <a:endParaRPr kumimoji="1" lang="en-US" altLang="ja-JP" sz="1400" dirty="0">
              <a:latin typeface="Meiryo UI" panose="020B0604030504040204" pitchFamily="50" charset="-128"/>
              <a:ea typeface="Meiryo UI" panose="020B0604030504040204" pitchFamily="50" charset="-128"/>
            </a:endParaRPr>
          </a:p>
          <a:p>
            <a:pPr marL="622300" lvl="1" indent="-165100" algn="l">
              <a:spcBef>
                <a:spcPct val="30000"/>
              </a:spcBef>
              <a:buFontTx/>
              <a:buChar char="•"/>
              <a:defRPr/>
            </a:pPr>
            <a:r>
              <a:rPr kumimoji="1" lang="ja-JP" altLang="en-US" sz="1400" dirty="0">
                <a:latin typeface="Meiryo UI" panose="020B0604030504040204" pitchFamily="50" charset="-128"/>
                <a:ea typeface="Meiryo UI" panose="020B0604030504040204" pitchFamily="50" charset="-128"/>
              </a:rPr>
              <a:t>本プロジェクトで、課題解決を目指す課題がどれかを明確に記載すること。また、その課題解決が、最終的に目指すサービスの事業化をどう促進するかについても言及すること。</a:t>
            </a:r>
            <a:endParaRPr kumimoji="1" lang="en-US" altLang="ja-JP" sz="1400" dirty="0">
              <a:latin typeface="Meiryo UI" panose="020B0604030504040204" pitchFamily="50" charset="-128"/>
              <a:ea typeface="Meiryo UI" panose="020B0604030504040204" pitchFamily="50" charset="-128"/>
            </a:endParaRPr>
          </a:p>
          <a:p>
            <a:pPr marL="285750" indent="-285750" algn="l">
              <a:spcBef>
                <a:spcPct val="30000"/>
              </a:spcBef>
              <a:buFont typeface="Wingdings" panose="05000000000000000000" pitchFamily="2" charset="2"/>
              <a:buChar char="ü"/>
              <a:defRPr/>
            </a:pPr>
            <a:r>
              <a:rPr kumimoji="1" lang="ja-JP" altLang="en-US" sz="1400" dirty="0">
                <a:latin typeface="Meiryo UI" panose="020B0604030504040204" pitchFamily="50" charset="-128"/>
                <a:ea typeface="Meiryo UI" panose="020B0604030504040204" pitchFamily="50" charset="-128"/>
              </a:rPr>
              <a:t>この他、最終的に創出を目指す事業で提供しようと考えているサービス・製品の有効性（利用者の健康改善効果、医療費抑制効果等）や市場性を示すものが、これまでの取り組みにおいてあれば記述すること。</a:t>
            </a:r>
            <a:endParaRPr kumimoji="1" lang="en-US" altLang="ja-JP"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736440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a:extLst>
              <a:ext uri="{FF2B5EF4-FFF2-40B4-BE49-F238E27FC236}">
                <a16:creationId xmlns:a16="http://schemas.microsoft.com/office/drawing/2014/main" id="{C67C6666-5B50-4B1C-BDB8-7182673E5399}"/>
              </a:ext>
            </a:extLst>
          </p:cNvPr>
          <p:cNvSpPr txBox="1">
            <a:spLocks noChangeArrowheads="1"/>
          </p:cNvSpPr>
          <p:nvPr/>
        </p:nvSpPr>
        <p:spPr bwMode="auto">
          <a:xfrm>
            <a:off x="0" y="44450"/>
            <a:ext cx="9906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a:solidFill>
                  <a:srgbClr val="000099"/>
                </a:solidFill>
                <a:latin typeface="Meiryo UI" panose="020B0604030504040204" pitchFamily="50" charset="-128"/>
                <a:ea typeface="Meiryo UI" panose="020B0604030504040204" pitchFamily="50" charset="-128"/>
              </a:rPr>
              <a:t>【1</a:t>
            </a:r>
            <a:r>
              <a:rPr kumimoji="1" lang="ja-JP" altLang="en-US" sz="1800" dirty="0">
                <a:solidFill>
                  <a:srgbClr val="000099"/>
                </a:solidFill>
                <a:latin typeface="Meiryo UI" panose="020B0604030504040204" pitchFamily="50" charset="-128"/>
                <a:ea typeface="Meiryo UI" panose="020B0604030504040204" pitchFamily="50" charset="-128"/>
              </a:rPr>
              <a:t>　事業の内容及び実施方法</a:t>
            </a:r>
            <a:r>
              <a:rPr kumimoji="1" lang="en-US" altLang="ja-JP" sz="1800" dirty="0">
                <a:solidFill>
                  <a:srgbClr val="000099"/>
                </a:solidFill>
                <a:latin typeface="Meiryo UI" panose="020B0604030504040204" pitchFamily="50" charset="-128"/>
                <a:ea typeface="Meiryo UI" panose="020B0604030504040204" pitchFamily="50" charset="-128"/>
              </a:rPr>
              <a:t>】</a:t>
            </a:r>
          </a:p>
          <a:p>
            <a:pPr algn="l"/>
            <a:r>
              <a:rPr kumimoji="1" lang="en-US" altLang="ja-JP" sz="1800" dirty="0">
                <a:solidFill>
                  <a:srgbClr val="000099"/>
                </a:solidFill>
                <a:latin typeface="Meiryo UI" panose="020B0604030504040204" pitchFamily="50" charset="-128"/>
                <a:ea typeface="Meiryo UI" panose="020B0604030504040204" pitchFamily="50" charset="-128"/>
              </a:rPr>
              <a:t>【1.2</a:t>
            </a:r>
            <a:r>
              <a:rPr kumimoji="1" lang="ja-JP" altLang="en-US" sz="1800" dirty="0">
                <a:solidFill>
                  <a:srgbClr val="000099"/>
                </a:solidFill>
                <a:latin typeface="Meiryo UI" panose="020B0604030504040204" pitchFamily="50" charset="-128"/>
                <a:ea typeface="Meiryo UI" panose="020B0604030504040204" pitchFamily="50" charset="-128"/>
              </a:rPr>
              <a:t>　</a:t>
            </a:r>
            <a:r>
              <a:rPr kumimoji="1" lang="ja-JP" altLang="en-US" sz="1800" dirty="0">
                <a:solidFill>
                  <a:schemeClr val="accent6"/>
                </a:solidFill>
                <a:latin typeface="Meiryo UI" panose="020B0604030504040204" pitchFamily="50" charset="-128"/>
                <a:ea typeface="Meiryo UI" panose="020B0604030504040204" pitchFamily="50" charset="-128"/>
              </a:rPr>
              <a:t>事</a:t>
            </a:r>
            <a:r>
              <a:rPr kumimoji="1" lang="ja-JP" altLang="en-US" sz="1800" dirty="0">
                <a:solidFill>
                  <a:srgbClr val="000099"/>
                </a:solidFill>
                <a:latin typeface="Meiryo UI" panose="020B0604030504040204" pitchFamily="50" charset="-128"/>
                <a:ea typeface="Meiryo UI" panose="020B0604030504040204" pitchFamily="50" charset="-128"/>
              </a:rPr>
              <a:t>業の実施内容</a:t>
            </a:r>
            <a:r>
              <a:rPr kumimoji="1" lang="en-US" altLang="ja-JP" sz="1800" dirty="0">
                <a:solidFill>
                  <a:srgbClr val="000099"/>
                </a:solidFill>
                <a:latin typeface="Meiryo UI" panose="020B0604030504040204" pitchFamily="50" charset="-128"/>
                <a:ea typeface="Meiryo UI" panose="020B0604030504040204" pitchFamily="50" charset="-128"/>
              </a:rPr>
              <a:t>】</a:t>
            </a:r>
          </a:p>
        </p:txBody>
      </p:sp>
      <p:sp>
        <p:nvSpPr>
          <p:cNvPr id="5123" name="Rectangle 3">
            <a:extLst>
              <a:ext uri="{FF2B5EF4-FFF2-40B4-BE49-F238E27FC236}">
                <a16:creationId xmlns:a16="http://schemas.microsoft.com/office/drawing/2014/main" id="{E1FEE622-7E48-4D15-B247-9659DDE1F9A9}"/>
              </a:ext>
            </a:extLst>
          </p:cNvPr>
          <p:cNvSpPr>
            <a:spLocks noChangeArrowheads="1"/>
          </p:cNvSpPr>
          <p:nvPr/>
        </p:nvSpPr>
        <p:spPr bwMode="auto">
          <a:xfrm>
            <a:off x="146050" y="908050"/>
            <a:ext cx="919163" cy="649288"/>
          </a:xfrm>
          <a:prstGeom prst="rect">
            <a:avLst/>
          </a:prstGeom>
          <a:solidFill>
            <a:schemeClr val="bg1">
              <a:lumMod val="50000"/>
            </a:schemeClr>
          </a:solidFill>
          <a:ln w="9525" algn="ctr">
            <a:solidFill>
              <a:schemeClr val="bg2"/>
            </a:solidFill>
            <a:miter lim="800000"/>
            <a:headEnd/>
            <a:tailEnd/>
          </a:ln>
        </p:spPr>
        <p:txBody>
          <a:bodyPr wrap="none" anchor="ctr"/>
          <a:lstStyle/>
          <a:p>
            <a:pPr>
              <a:defRPr/>
            </a:pPr>
            <a:r>
              <a:rPr kumimoji="1" lang="ja-JP" altLang="en-US" sz="1600" dirty="0">
                <a:solidFill>
                  <a:schemeClr val="bg1"/>
                </a:solidFill>
                <a:latin typeface="Meiryo UI" panose="020B0604030504040204" pitchFamily="50" charset="-128"/>
                <a:ea typeface="Meiryo UI" panose="020B0604030504040204" pitchFamily="50" charset="-128"/>
              </a:rPr>
              <a:t>記述内容</a:t>
            </a:r>
          </a:p>
        </p:txBody>
      </p:sp>
      <p:sp>
        <p:nvSpPr>
          <p:cNvPr id="11268" name="Rectangle 4">
            <a:extLst>
              <a:ext uri="{FF2B5EF4-FFF2-40B4-BE49-F238E27FC236}">
                <a16:creationId xmlns:a16="http://schemas.microsoft.com/office/drawing/2014/main" id="{E6C4C48E-FC68-451E-B042-F39B3B38DBBA}"/>
              </a:ext>
            </a:extLst>
          </p:cNvPr>
          <p:cNvSpPr>
            <a:spLocks noChangeArrowheads="1"/>
          </p:cNvSpPr>
          <p:nvPr/>
        </p:nvSpPr>
        <p:spPr bwMode="auto">
          <a:xfrm>
            <a:off x="1065213" y="908050"/>
            <a:ext cx="8712200" cy="649288"/>
          </a:xfrm>
          <a:prstGeom prst="rect">
            <a:avLst/>
          </a:prstGeom>
          <a:solidFill>
            <a:schemeClr val="bg1"/>
          </a:solidFill>
          <a:ln w="9525" algn="ctr">
            <a:solidFill>
              <a:schemeClr val="bg2"/>
            </a:solidFill>
            <a:miter lim="800000"/>
            <a:headEnd/>
            <a:tailEnd/>
          </a:ln>
        </p:spPr>
        <p:txBody>
          <a:bodyPr wrap="none" anchor="ctr"/>
          <a:lstStyle>
            <a:lvl1pPr marL="182563" indent="-182563"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ja-JP" altLang="en-US" sz="1600" dirty="0">
                <a:latin typeface="Meiryo UI" panose="020B0604030504040204" pitchFamily="50" charset="-128"/>
                <a:ea typeface="Meiryo UI" panose="020B0604030504040204" pitchFamily="50" charset="-128"/>
              </a:rPr>
              <a:t>・	今回の事業における実施内容を具体的に記載する。</a:t>
            </a:r>
          </a:p>
        </p:txBody>
      </p:sp>
      <p:sp>
        <p:nvSpPr>
          <p:cNvPr id="5125" name="Rectangle 5">
            <a:extLst>
              <a:ext uri="{FF2B5EF4-FFF2-40B4-BE49-F238E27FC236}">
                <a16:creationId xmlns:a16="http://schemas.microsoft.com/office/drawing/2014/main" id="{19388D5A-4D60-4A17-8836-C3D9715FAAF5}"/>
              </a:ext>
            </a:extLst>
          </p:cNvPr>
          <p:cNvSpPr>
            <a:spLocks noChangeArrowheads="1"/>
          </p:cNvSpPr>
          <p:nvPr/>
        </p:nvSpPr>
        <p:spPr bwMode="auto">
          <a:xfrm>
            <a:off x="128588" y="1627188"/>
            <a:ext cx="9648825" cy="4897437"/>
          </a:xfrm>
          <a:prstGeom prst="rect">
            <a:avLst/>
          </a:prstGeom>
          <a:solidFill>
            <a:schemeClr val="bg1"/>
          </a:solidFill>
          <a:ln w="9525" algn="ctr">
            <a:solidFill>
              <a:schemeClr val="bg2"/>
            </a:solidFill>
            <a:miter lim="800000"/>
            <a:headEnd/>
            <a:tailEnd/>
          </a:ln>
        </p:spPr>
        <p:txBody>
          <a:bodyPr/>
          <a:lstStyle/>
          <a:p>
            <a:pPr marL="266700" indent="-266700" algn="l">
              <a:spcBef>
                <a:spcPct val="30000"/>
              </a:spcBef>
              <a:buFont typeface="Wingdings" pitchFamily="2" charset="2"/>
              <a:buChar char="ü"/>
              <a:defRPr/>
            </a:pPr>
            <a:r>
              <a:rPr kumimoji="1" lang="ja-JP" altLang="en-US" sz="1400" dirty="0">
                <a:latin typeface="Meiryo UI" panose="020B0604030504040204" pitchFamily="50" charset="-128"/>
                <a:ea typeface="Meiryo UI" panose="020B0604030504040204" pitchFamily="50" charset="-128"/>
              </a:rPr>
              <a:t>事業の視点・方針と、全体のスキーム・概要を記載すること。</a:t>
            </a:r>
            <a:endParaRPr kumimoji="1" lang="en-US" altLang="ja-JP" sz="1400" dirty="0">
              <a:latin typeface="Meiryo UI" panose="020B0604030504040204" pitchFamily="50" charset="-128"/>
              <a:ea typeface="Meiryo UI" panose="020B0604030504040204" pitchFamily="50" charset="-128"/>
            </a:endParaRPr>
          </a:p>
          <a:p>
            <a:pPr marL="266700" indent="-266700" algn="l">
              <a:spcBef>
                <a:spcPct val="30000"/>
              </a:spcBef>
              <a:buFont typeface="Wingdings" pitchFamily="2" charset="2"/>
              <a:buChar char="ü"/>
              <a:defRPr/>
            </a:pPr>
            <a:r>
              <a:rPr kumimoji="1" lang="ja-JP" altLang="en-US" sz="1400" dirty="0">
                <a:latin typeface="Meiryo UI" panose="020B0604030504040204" pitchFamily="50" charset="-128"/>
                <a:ea typeface="Meiryo UI" panose="020B0604030504040204" pitchFamily="50" charset="-128"/>
              </a:rPr>
              <a:t>全体スキームを構成する各項目の実施内容を具体的かつ詳細に記載すること。</a:t>
            </a:r>
            <a:endParaRPr kumimoji="1" lang="en-US" altLang="ja-JP" sz="1400" dirty="0">
              <a:latin typeface="Meiryo UI" panose="020B0604030504040204" pitchFamily="50" charset="-128"/>
              <a:ea typeface="Meiryo UI" panose="020B0604030504040204" pitchFamily="50" charset="-128"/>
            </a:endParaRPr>
          </a:p>
          <a:p>
            <a:pPr marL="622300" lvl="1" indent="-165100" algn="l">
              <a:spcBef>
                <a:spcPct val="30000"/>
              </a:spcBef>
              <a:buFontTx/>
              <a:buChar char="•"/>
              <a:defRPr/>
            </a:pPr>
            <a:r>
              <a:rPr kumimoji="1" lang="ja-JP" altLang="en-US" sz="1400" dirty="0">
                <a:latin typeface="Meiryo UI" panose="020B0604030504040204" pitchFamily="50" charset="-128"/>
                <a:ea typeface="Meiryo UI" panose="020B0604030504040204" pitchFamily="50" charset="-128"/>
              </a:rPr>
              <a:t>実施項目の設定から実施、成果の活用までの流れが理解しやすい記載方法を心がけること。</a:t>
            </a:r>
            <a:endParaRPr kumimoji="1" lang="en-US" altLang="ja-JP" sz="1400" dirty="0">
              <a:latin typeface="Meiryo UI" panose="020B0604030504040204" pitchFamily="50" charset="-128"/>
              <a:ea typeface="Meiryo UI" panose="020B0604030504040204" pitchFamily="50" charset="-128"/>
            </a:endParaRPr>
          </a:p>
          <a:p>
            <a:pPr marL="622300" lvl="1" indent="-165100" algn="l">
              <a:spcBef>
                <a:spcPct val="30000"/>
              </a:spcBef>
              <a:buFontTx/>
              <a:buChar char="•"/>
              <a:defRPr/>
            </a:pPr>
            <a:r>
              <a:rPr kumimoji="1" lang="ja-JP" altLang="en-US" sz="1400" dirty="0">
                <a:latin typeface="Meiryo UI" panose="020B0604030504040204" pitchFamily="50" charset="-128"/>
                <a:ea typeface="Meiryo UI" panose="020B0604030504040204" pitchFamily="50" charset="-128"/>
              </a:rPr>
              <a:t>将来的に、自治体もしくは、大学、病院と協力し、実証することを見据えて、本事業において実施する取り組み（実証パートナー探索、自治体とのディスカッション等）があれば記載すること。 </a:t>
            </a:r>
            <a:endParaRPr kumimoji="1" lang="en-US" altLang="ja-JP" sz="1400" dirty="0">
              <a:latin typeface="Meiryo UI" panose="020B0604030504040204" pitchFamily="50" charset="-128"/>
              <a:ea typeface="Meiryo UI" panose="020B0604030504040204" pitchFamily="50" charset="-128"/>
            </a:endParaRPr>
          </a:p>
          <a:p>
            <a:pPr marL="266700" indent="-266700" algn="l">
              <a:spcBef>
                <a:spcPct val="30000"/>
              </a:spcBef>
              <a:buFont typeface="Wingdings" pitchFamily="2" charset="2"/>
              <a:buChar char="ü"/>
              <a:defRPr/>
            </a:pPr>
            <a:r>
              <a:rPr kumimoji="1" lang="en-US" altLang="ja-JP" sz="1400" dirty="0">
                <a:latin typeface="Meiryo UI" panose="020B0604030504040204" pitchFamily="50" charset="-128"/>
                <a:ea typeface="Meiryo UI" panose="020B0604030504040204" pitchFamily="50" charset="-128"/>
              </a:rPr>
              <a:t>1.1</a:t>
            </a:r>
            <a:r>
              <a:rPr kumimoji="1" lang="ja-JP" altLang="en-US" sz="1400" dirty="0">
                <a:latin typeface="Meiryo UI" panose="020B0604030504040204" pitchFamily="50" charset="-128"/>
                <a:ea typeface="Meiryo UI" panose="020B0604030504040204" pitchFamily="50" charset="-128"/>
              </a:rPr>
              <a:t>で記載した事業化計画において、本プロジェクトがどこを実施するのか明確に記載すること。</a:t>
            </a:r>
            <a:endParaRPr kumimoji="1" lang="en-US" altLang="ja-JP" sz="1400" dirty="0">
              <a:latin typeface="Meiryo UI" panose="020B0604030504040204" pitchFamily="50" charset="-128"/>
              <a:ea typeface="Meiryo UI" panose="020B0604030504040204" pitchFamily="50" charset="-128"/>
            </a:endParaRPr>
          </a:p>
          <a:p>
            <a:pPr marL="266700" indent="-266700" algn="l">
              <a:spcBef>
                <a:spcPct val="30000"/>
              </a:spcBef>
              <a:buFont typeface="Wingdings" pitchFamily="2" charset="2"/>
              <a:buChar char="ü"/>
              <a:defRPr/>
            </a:pPr>
            <a:r>
              <a:rPr kumimoji="1" lang="ja-JP" altLang="en-US" sz="1400" dirty="0">
                <a:latin typeface="Meiryo UI" panose="020B0604030504040204" pitchFamily="50" charset="-128"/>
                <a:ea typeface="Meiryo UI" panose="020B0604030504040204" pitchFamily="50" charset="-128"/>
              </a:rPr>
              <a:t>本プロジェクトにおいて、設定した課題をどのように解決するか、明確に記載すること。</a:t>
            </a:r>
            <a:endParaRPr kumimoji="1" lang="en-US" altLang="ja-JP" sz="1400" dirty="0">
              <a:latin typeface="Meiryo UI" panose="020B0604030504040204" pitchFamily="50" charset="-128"/>
              <a:ea typeface="Meiryo UI" panose="020B0604030504040204" pitchFamily="50" charset="-128"/>
            </a:endParaRPr>
          </a:p>
        </p:txBody>
      </p:sp>
      <p:sp>
        <p:nvSpPr>
          <p:cNvPr id="7" name="AutoShape 10">
            <a:extLst>
              <a:ext uri="{FF2B5EF4-FFF2-40B4-BE49-F238E27FC236}">
                <a16:creationId xmlns:a16="http://schemas.microsoft.com/office/drawing/2014/main" id="{57DE7AB3-F5FC-4420-B6F1-692DB50CB347}"/>
              </a:ext>
            </a:extLst>
          </p:cNvPr>
          <p:cNvSpPr>
            <a:spLocks noChangeArrowheads="1"/>
          </p:cNvSpPr>
          <p:nvPr/>
        </p:nvSpPr>
        <p:spPr bwMode="auto">
          <a:xfrm>
            <a:off x="2216150" y="3645024"/>
            <a:ext cx="5472112" cy="118745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p>
            <a:pPr marL="179388" indent="-179388" algn="l">
              <a:buFont typeface="Arial" charset="0"/>
              <a:buChar char="•"/>
              <a:defRPr/>
            </a:pPr>
            <a:r>
              <a:rPr lang="ja-JP" altLang="en-US" sz="1200" dirty="0">
                <a:latin typeface="Meiryo UI" panose="020B0604030504040204" pitchFamily="50" charset="-128"/>
                <a:ea typeface="Meiryo UI" panose="020B0604030504040204" pitchFamily="50" charset="-128"/>
              </a:rPr>
              <a:t>公募要領の実施要件を踏まえた実施方法を記載してください。</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a:extLst>
              <a:ext uri="{FF2B5EF4-FFF2-40B4-BE49-F238E27FC236}">
                <a16:creationId xmlns:a16="http://schemas.microsoft.com/office/drawing/2014/main" id="{720A5CEA-DCAD-4AF3-AC5F-F85B2D906699}"/>
              </a:ext>
            </a:extLst>
          </p:cNvPr>
          <p:cNvSpPr txBox="1">
            <a:spLocks noChangeArrowheads="1"/>
          </p:cNvSpPr>
          <p:nvPr/>
        </p:nvSpPr>
        <p:spPr bwMode="auto">
          <a:xfrm>
            <a:off x="0" y="44450"/>
            <a:ext cx="9906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a:solidFill>
                  <a:srgbClr val="000099"/>
                </a:solidFill>
                <a:latin typeface="Meiryo UI" panose="020B0604030504040204" pitchFamily="50" charset="-128"/>
                <a:ea typeface="Meiryo UI" panose="020B0604030504040204" pitchFamily="50" charset="-128"/>
              </a:rPr>
              <a:t>【1</a:t>
            </a:r>
            <a:r>
              <a:rPr kumimoji="1" lang="ja-JP" altLang="en-US" sz="1800" dirty="0">
                <a:solidFill>
                  <a:srgbClr val="000099"/>
                </a:solidFill>
                <a:latin typeface="Meiryo UI" panose="020B0604030504040204" pitchFamily="50" charset="-128"/>
                <a:ea typeface="Meiryo UI" panose="020B0604030504040204" pitchFamily="50" charset="-128"/>
              </a:rPr>
              <a:t>　事業の内容及び実施方法</a:t>
            </a:r>
            <a:r>
              <a:rPr kumimoji="1" lang="en-US" altLang="ja-JP" sz="1800" dirty="0">
                <a:solidFill>
                  <a:srgbClr val="000099"/>
                </a:solidFill>
                <a:latin typeface="Meiryo UI" panose="020B0604030504040204" pitchFamily="50" charset="-128"/>
                <a:ea typeface="Meiryo UI" panose="020B0604030504040204" pitchFamily="50" charset="-128"/>
              </a:rPr>
              <a:t>】</a:t>
            </a:r>
          </a:p>
          <a:p>
            <a:pPr algn="l"/>
            <a:r>
              <a:rPr kumimoji="1" lang="en-US" altLang="ja-JP" sz="1800" dirty="0">
                <a:solidFill>
                  <a:srgbClr val="000099"/>
                </a:solidFill>
                <a:latin typeface="Meiryo UI" panose="020B0604030504040204" pitchFamily="50" charset="-128"/>
                <a:ea typeface="Meiryo UI" panose="020B0604030504040204" pitchFamily="50" charset="-128"/>
              </a:rPr>
              <a:t>【1.3</a:t>
            </a:r>
            <a:r>
              <a:rPr kumimoji="1" lang="ja-JP" altLang="en-US" sz="1800" dirty="0">
                <a:solidFill>
                  <a:srgbClr val="000099"/>
                </a:solidFill>
                <a:latin typeface="Meiryo UI" panose="020B0604030504040204" pitchFamily="50" charset="-128"/>
                <a:ea typeface="Meiryo UI" panose="020B0604030504040204" pitchFamily="50" charset="-128"/>
              </a:rPr>
              <a:t>　事業の実施方法</a:t>
            </a:r>
            <a:r>
              <a:rPr kumimoji="1" lang="en-US" altLang="ja-JP" sz="1800" dirty="0">
                <a:solidFill>
                  <a:srgbClr val="000099"/>
                </a:solidFill>
                <a:latin typeface="Meiryo UI" panose="020B0604030504040204" pitchFamily="50" charset="-128"/>
                <a:ea typeface="Meiryo UI" panose="020B0604030504040204" pitchFamily="50" charset="-128"/>
              </a:rPr>
              <a:t>】</a:t>
            </a:r>
          </a:p>
        </p:txBody>
      </p:sp>
      <p:sp>
        <p:nvSpPr>
          <p:cNvPr id="5123" name="Rectangle 3">
            <a:extLst>
              <a:ext uri="{FF2B5EF4-FFF2-40B4-BE49-F238E27FC236}">
                <a16:creationId xmlns:a16="http://schemas.microsoft.com/office/drawing/2014/main" id="{CBB7A230-CBD1-4CE8-A940-91FD07DEA390}"/>
              </a:ext>
            </a:extLst>
          </p:cNvPr>
          <p:cNvSpPr>
            <a:spLocks noChangeArrowheads="1"/>
          </p:cNvSpPr>
          <p:nvPr/>
        </p:nvSpPr>
        <p:spPr bwMode="auto">
          <a:xfrm>
            <a:off x="146050" y="908050"/>
            <a:ext cx="919163" cy="649288"/>
          </a:xfrm>
          <a:prstGeom prst="rect">
            <a:avLst/>
          </a:prstGeom>
          <a:solidFill>
            <a:schemeClr val="bg1">
              <a:lumMod val="50000"/>
            </a:schemeClr>
          </a:solidFill>
          <a:ln w="9525" algn="ctr">
            <a:solidFill>
              <a:schemeClr val="bg2"/>
            </a:solidFill>
            <a:miter lim="800000"/>
            <a:headEnd/>
            <a:tailEnd/>
          </a:ln>
        </p:spPr>
        <p:txBody>
          <a:bodyPr wrap="none" anchor="ctr"/>
          <a:lstStyle/>
          <a:p>
            <a:pPr>
              <a:defRPr/>
            </a:pPr>
            <a:r>
              <a:rPr kumimoji="1" lang="ja-JP" altLang="en-US" sz="1600" dirty="0">
                <a:solidFill>
                  <a:schemeClr val="bg1"/>
                </a:solidFill>
                <a:latin typeface="Meiryo UI" panose="020B0604030504040204" pitchFamily="50" charset="-128"/>
                <a:ea typeface="Meiryo UI" panose="020B0604030504040204" pitchFamily="50" charset="-128"/>
              </a:rPr>
              <a:t>記述内容</a:t>
            </a:r>
          </a:p>
        </p:txBody>
      </p:sp>
      <p:sp>
        <p:nvSpPr>
          <p:cNvPr id="12292" name="Rectangle 4">
            <a:extLst>
              <a:ext uri="{FF2B5EF4-FFF2-40B4-BE49-F238E27FC236}">
                <a16:creationId xmlns:a16="http://schemas.microsoft.com/office/drawing/2014/main" id="{D72F10AC-898D-42F8-9C1C-EE7381083A2D}"/>
              </a:ext>
            </a:extLst>
          </p:cNvPr>
          <p:cNvSpPr>
            <a:spLocks noChangeArrowheads="1"/>
          </p:cNvSpPr>
          <p:nvPr/>
        </p:nvSpPr>
        <p:spPr bwMode="auto">
          <a:xfrm>
            <a:off x="1065213" y="908050"/>
            <a:ext cx="8712200" cy="649288"/>
          </a:xfrm>
          <a:prstGeom prst="rect">
            <a:avLst/>
          </a:prstGeom>
          <a:solidFill>
            <a:schemeClr val="bg1"/>
          </a:solidFill>
          <a:ln w="9525" algn="ctr">
            <a:solidFill>
              <a:schemeClr val="bg2"/>
            </a:solidFill>
            <a:miter lim="800000"/>
            <a:headEnd/>
            <a:tailEnd/>
          </a:ln>
        </p:spPr>
        <p:txBody>
          <a:bodyPr wrap="none" anchor="ctr"/>
          <a:lstStyle>
            <a:lvl1pPr marL="182563" indent="-182563"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ja-JP" altLang="en-US" sz="1600" dirty="0">
                <a:latin typeface="Meiryo UI" panose="020B0604030504040204" pitchFamily="50" charset="-128"/>
                <a:ea typeface="Meiryo UI" panose="020B0604030504040204" pitchFamily="50" charset="-128"/>
              </a:rPr>
              <a:t>・	今回の事業における具体的な実施方法を記載する。</a:t>
            </a:r>
          </a:p>
        </p:txBody>
      </p:sp>
      <p:sp>
        <p:nvSpPr>
          <p:cNvPr id="12293" name="Rectangle 5">
            <a:extLst>
              <a:ext uri="{FF2B5EF4-FFF2-40B4-BE49-F238E27FC236}">
                <a16:creationId xmlns:a16="http://schemas.microsoft.com/office/drawing/2014/main" id="{8CA4CE9C-3704-4C24-88D1-64F6BD1C30A0}"/>
              </a:ext>
            </a:extLst>
          </p:cNvPr>
          <p:cNvSpPr>
            <a:spLocks noChangeArrowheads="1"/>
          </p:cNvSpPr>
          <p:nvPr/>
        </p:nvSpPr>
        <p:spPr bwMode="auto">
          <a:xfrm>
            <a:off x="128588" y="1627188"/>
            <a:ext cx="9648825" cy="4897437"/>
          </a:xfrm>
          <a:prstGeom prst="rect">
            <a:avLst/>
          </a:prstGeom>
          <a:solidFill>
            <a:schemeClr val="bg1"/>
          </a:solidFill>
          <a:ln w="9525" algn="ctr">
            <a:solidFill>
              <a:schemeClr val="bg2"/>
            </a:solidFill>
            <a:miter lim="800000"/>
            <a:headEnd/>
            <a:tailEnd/>
          </a:ln>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400" dirty="0">
                <a:latin typeface="Meiryo UI" panose="020B0604030504040204" pitchFamily="50" charset="-128"/>
                <a:ea typeface="Meiryo UI" panose="020B0604030504040204" pitchFamily="50" charset="-128"/>
              </a:rPr>
              <a:t>事業の実施内容に基づき、各作業項目の具体的な実施方法を記載すること。</a:t>
            </a:r>
          </a:p>
          <a:p>
            <a:pPr marL="622300" lvl="1" indent="-165100" algn="l">
              <a:spcBef>
                <a:spcPct val="30000"/>
              </a:spcBef>
              <a:buFontTx/>
              <a:buChar char="•"/>
              <a:defRPr/>
            </a:pPr>
            <a:r>
              <a:rPr kumimoji="1" lang="ja-JP" altLang="en-US" sz="1400" dirty="0">
                <a:latin typeface="Meiryo UI" panose="020B0604030504040204" pitchFamily="50" charset="-128"/>
                <a:ea typeface="Meiryo UI" panose="020B0604030504040204" pitchFamily="50" charset="-128"/>
              </a:rPr>
              <a:t>目標値等については定量的な数値で示し、その実現可能性も示すこと。</a:t>
            </a:r>
            <a:endParaRPr kumimoji="1" lang="en-US" altLang="ja-JP" sz="1400" dirty="0">
              <a:latin typeface="Meiryo UI" panose="020B0604030504040204" pitchFamily="50" charset="-128"/>
              <a:ea typeface="Meiryo UI" panose="020B0604030504040204" pitchFamily="50" charset="-128"/>
            </a:endParaRPr>
          </a:p>
          <a:p>
            <a:pPr marL="622300" lvl="1" indent="-165100" algn="l">
              <a:spcBef>
                <a:spcPct val="30000"/>
              </a:spcBef>
              <a:buFontTx/>
              <a:buChar char="•"/>
              <a:defRPr/>
            </a:pPr>
            <a:r>
              <a:rPr kumimoji="1" lang="ja-JP" altLang="en-US" sz="1400" dirty="0">
                <a:latin typeface="Meiryo UI" panose="020B0604030504040204" pitchFamily="50" charset="-128"/>
                <a:ea typeface="Meiryo UI" panose="020B0604030504040204" pitchFamily="50" charset="-128"/>
              </a:rPr>
              <a:t>将来的に、自治体もしくは、大学、病院と協力し、実証することを見据えて、本事業において実施する取り組み（実証パートナー探索、自治体とのディスカッション等）があれば記載すること。 </a:t>
            </a:r>
            <a:endParaRPr kumimoji="1" lang="en-US" altLang="ja-JP" sz="1400" dirty="0">
              <a:latin typeface="Meiryo UI" panose="020B0604030504040204" pitchFamily="50" charset="-128"/>
              <a:ea typeface="Meiryo UI" panose="020B0604030504040204" pitchFamily="50" charset="-128"/>
            </a:endParaRPr>
          </a:p>
          <a:p>
            <a:pPr marL="622300" lvl="1" indent="-165100" algn="l">
              <a:spcBef>
                <a:spcPct val="30000"/>
              </a:spcBef>
              <a:buFontTx/>
              <a:buChar char="•"/>
              <a:defRPr/>
            </a:pPr>
            <a:r>
              <a:rPr kumimoji="1" lang="ja-JP" altLang="en-US" sz="1400" dirty="0">
                <a:latin typeface="Meiryo UI" panose="020B0604030504040204" pitchFamily="50" charset="-128"/>
                <a:ea typeface="Meiryo UI" panose="020B0604030504040204" pitchFamily="50" charset="-128"/>
              </a:rPr>
              <a:t>調査を効率的かつ効果的に遂行するために、実施方法について創意工夫している点があれば示すこと。</a:t>
            </a:r>
            <a:endParaRPr kumimoji="1" lang="en-US" altLang="ja-JP" sz="1400" dirty="0">
              <a:latin typeface="Meiryo UI" panose="020B0604030504040204" pitchFamily="50" charset="-128"/>
              <a:ea typeface="Meiryo UI" panose="020B0604030504040204" pitchFamily="50" charset="-128"/>
            </a:endParaRPr>
          </a:p>
          <a:p>
            <a:pPr marL="914400" lvl="2" indent="0" algn="l" eaLnBrk="1" hangingPunct="1">
              <a:spcBef>
                <a:spcPct val="30000"/>
              </a:spcBef>
            </a:pPr>
            <a:endParaRPr kumimoji="1" lang="en-US" altLang="ja-JP" sz="1400" dirty="0">
              <a:latin typeface="Meiryo UI" panose="020B0604030504040204" pitchFamily="50" charset="-128"/>
              <a:ea typeface="Meiryo UI" panose="020B0604030504040204" pitchFamily="50" charset="-128"/>
            </a:endParaRPr>
          </a:p>
          <a:p>
            <a:pPr lvl="2" algn="l" eaLnBrk="1" hangingPunct="1">
              <a:spcBef>
                <a:spcPct val="30000"/>
              </a:spcBef>
              <a:buFont typeface="Wingdings" panose="05000000000000000000" pitchFamily="2" charset="2"/>
              <a:buChar char="Ø"/>
            </a:pPr>
            <a:endParaRPr kumimoji="1" lang="en-US" altLang="ja-JP" sz="1400" dirty="0">
              <a:latin typeface="Meiryo UI" panose="020B0604030504040204" pitchFamily="50" charset="-128"/>
              <a:ea typeface="Meiryo UI" panose="020B0604030504040204" pitchFamily="50" charset="-128"/>
            </a:endParaRPr>
          </a:p>
          <a:p>
            <a:pPr lvl="2" algn="l" eaLnBrk="1" hangingPunct="1">
              <a:spcBef>
                <a:spcPct val="30000"/>
              </a:spcBef>
              <a:buFont typeface="Wingdings" panose="05000000000000000000" pitchFamily="2" charset="2"/>
              <a:buChar char="Ø"/>
            </a:pPr>
            <a:endParaRPr kumimoji="1" lang="ja-JP" altLang="en-US" sz="1400" dirty="0">
              <a:latin typeface="Meiryo UI" panose="020B0604030504040204" pitchFamily="50" charset="-128"/>
              <a:ea typeface="Meiryo UI" panose="020B0604030504040204" pitchFamily="50" charset="-128"/>
            </a:endParaRPr>
          </a:p>
        </p:txBody>
      </p:sp>
      <p:sp>
        <p:nvSpPr>
          <p:cNvPr id="12294" name="AutoShape 10">
            <a:extLst>
              <a:ext uri="{FF2B5EF4-FFF2-40B4-BE49-F238E27FC236}">
                <a16:creationId xmlns:a16="http://schemas.microsoft.com/office/drawing/2014/main" id="{894FAF26-FE6D-45FA-8432-D071D83512B6}"/>
              </a:ext>
            </a:extLst>
          </p:cNvPr>
          <p:cNvSpPr>
            <a:spLocks noChangeArrowheads="1"/>
          </p:cNvSpPr>
          <p:nvPr/>
        </p:nvSpPr>
        <p:spPr bwMode="auto">
          <a:xfrm>
            <a:off x="2216150" y="3861048"/>
            <a:ext cx="5472112" cy="118745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p>
            <a:pPr marL="179388" indent="-179388" algn="l">
              <a:buFont typeface="Arial" charset="0"/>
              <a:buChar char="•"/>
              <a:defRPr/>
            </a:pPr>
            <a:r>
              <a:rPr lang="ja-JP" altLang="en-US" sz="1200" dirty="0">
                <a:latin typeface="Meiryo UI" panose="020B0604030504040204" pitchFamily="50" charset="-128"/>
                <a:ea typeface="Meiryo UI" panose="020B0604030504040204" pitchFamily="50" charset="-128"/>
              </a:rPr>
              <a:t>公募要領の実施要件を踏まえた実施方法を記載してください。</a:t>
            </a:r>
          </a:p>
          <a:p>
            <a:pPr marL="179388" indent="-179388" algn="l">
              <a:buFont typeface="Arial" charset="0"/>
              <a:buChar char="•"/>
              <a:defRPr/>
            </a:pP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1.2 </a:t>
            </a:r>
            <a:r>
              <a:rPr lang="ja-JP" altLang="en-US" sz="1200" dirty="0">
                <a:latin typeface="Meiryo UI" panose="020B0604030504040204" pitchFamily="50" charset="-128"/>
                <a:ea typeface="Meiryo UI" panose="020B0604030504040204" pitchFamily="50" charset="-128"/>
              </a:rPr>
              <a:t>事業の実施内容」および「</a:t>
            </a:r>
            <a:r>
              <a:rPr lang="en-US" altLang="ja-JP" sz="1200" dirty="0">
                <a:latin typeface="Meiryo UI" panose="020B0604030504040204" pitchFamily="50" charset="-128"/>
                <a:ea typeface="Meiryo UI" panose="020B0604030504040204" pitchFamily="50" charset="-128"/>
              </a:rPr>
              <a:t>2.1 </a:t>
            </a:r>
            <a:r>
              <a:rPr lang="ja-JP" altLang="en-US" sz="1200" dirty="0">
                <a:latin typeface="Meiryo UI" panose="020B0604030504040204" pitchFamily="50" charset="-128"/>
                <a:ea typeface="Meiryo UI" panose="020B0604030504040204" pitchFamily="50" charset="-128"/>
              </a:rPr>
              <a:t>実施スケジュール」で記載する実施事項の内容と整合させてください。</a:t>
            </a:r>
            <a:endParaRPr lang="ja-JP" altLang="ja-JP" sz="1200" dirty="0">
              <a:latin typeface="Meiryo UI" panose="020B0604030504040204" pitchFamily="50" charset="-128"/>
              <a:ea typeface="Meiryo UI" panose="020B0604030504040204" pitchFamily="50"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6">
            <a:extLst>
              <a:ext uri="{FF2B5EF4-FFF2-40B4-BE49-F238E27FC236}">
                <a16:creationId xmlns:a16="http://schemas.microsoft.com/office/drawing/2014/main" id="{F08486BF-E61D-4311-B747-72F12F054F6E}"/>
              </a:ext>
            </a:extLst>
          </p:cNvPr>
          <p:cNvSpPr txBox="1">
            <a:spLocks noChangeArrowheads="1"/>
          </p:cNvSpPr>
          <p:nvPr/>
        </p:nvSpPr>
        <p:spPr bwMode="auto">
          <a:xfrm>
            <a:off x="0" y="44450"/>
            <a:ext cx="9906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a:solidFill>
                  <a:srgbClr val="000099"/>
                </a:solidFill>
                <a:latin typeface="Meiryo UI" panose="020B0604030504040204" pitchFamily="50" charset="-128"/>
                <a:ea typeface="Meiryo UI" panose="020B0604030504040204" pitchFamily="50" charset="-128"/>
              </a:rPr>
              <a:t>【1</a:t>
            </a:r>
            <a:r>
              <a:rPr kumimoji="1" lang="ja-JP" altLang="en-US" sz="1800" dirty="0">
                <a:solidFill>
                  <a:srgbClr val="000099"/>
                </a:solidFill>
                <a:latin typeface="Meiryo UI" panose="020B0604030504040204" pitchFamily="50" charset="-128"/>
                <a:ea typeface="Meiryo UI" panose="020B0604030504040204" pitchFamily="50" charset="-128"/>
              </a:rPr>
              <a:t>　事業の内容及び実施方法</a:t>
            </a:r>
            <a:r>
              <a:rPr kumimoji="1" lang="en-US" altLang="ja-JP" sz="1800" dirty="0">
                <a:solidFill>
                  <a:srgbClr val="000099"/>
                </a:solidFill>
                <a:latin typeface="Meiryo UI" panose="020B0604030504040204" pitchFamily="50" charset="-128"/>
                <a:ea typeface="Meiryo UI" panose="020B0604030504040204" pitchFamily="50" charset="-128"/>
              </a:rPr>
              <a:t>】</a:t>
            </a:r>
          </a:p>
          <a:p>
            <a:pPr algn="l"/>
            <a:r>
              <a:rPr kumimoji="1" lang="en-US" altLang="ja-JP" sz="1800" dirty="0">
                <a:solidFill>
                  <a:srgbClr val="000099"/>
                </a:solidFill>
                <a:latin typeface="Meiryo UI" panose="020B0604030504040204" pitchFamily="50" charset="-128"/>
                <a:ea typeface="Meiryo UI" panose="020B0604030504040204" pitchFamily="50" charset="-128"/>
              </a:rPr>
              <a:t>【1.4</a:t>
            </a:r>
            <a:r>
              <a:rPr kumimoji="1" lang="ja-JP" altLang="en-US" sz="1800" dirty="0">
                <a:solidFill>
                  <a:srgbClr val="000099"/>
                </a:solidFill>
                <a:latin typeface="Meiryo UI" panose="020B0604030504040204" pitchFamily="50" charset="-128"/>
                <a:ea typeface="Meiryo UI" panose="020B0604030504040204" pitchFamily="50" charset="-128"/>
              </a:rPr>
              <a:t>　データの取り扱い</a:t>
            </a:r>
            <a:r>
              <a:rPr kumimoji="1" lang="en-US" altLang="ja-JP" sz="1800" dirty="0">
                <a:solidFill>
                  <a:srgbClr val="000099"/>
                </a:solidFill>
                <a:latin typeface="Meiryo UI" panose="020B0604030504040204" pitchFamily="50" charset="-128"/>
                <a:ea typeface="Meiryo UI" panose="020B0604030504040204" pitchFamily="50" charset="-128"/>
              </a:rPr>
              <a:t>】</a:t>
            </a:r>
          </a:p>
        </p:txBody>
      </p:sp>
      <p:sp>
        <p:nvSpPr>
          <p:cNvPr id="4099" name="Rectangle 7">
            <a:extLst>
              <a:ext uri="{FF2B5EF4-FFF2-40B4-BE49-F238E27FC236}">
                <a16:creationId xmlns:a16="http://schemas.microsoft.com/office/drawing/2014/main" id="{61071F32-A9A0-4054-9540-FC63D2E9EA4C}"/>
              </a:ext>
            </a:extLst>
          </p:cNvPr>
          <p:cNvSpPr>
            <a:spLocks noChangeArrowheads="1"/>
          </p:cNvSpPr>
          <p:nvPr/>
        </p:nvSpPr>
        <p:spPr bwMode="auto">
          <a:xfrm>
            <a:off x="146050" y="908050"/>
            <a:ext cx="919163" cy="649288"/>
          </a:xfrm>
          <a:prstGeom prst="rect">
            <a:avLst/>
          </a:prstGeom>
          <a:solidFill>
            <a:schemeClr val="bg1">
              <a:lumMod val="50000"/>
            </a:schemeClr>
          </a:solidFill>
          <a:ln w="9525" algn="ctr">
            <a:solidFill>
              <a:schemeClr val="bg2"/>
            </a:solidFill>
            <a:miter lim="800000"/>
            <a:headEnd/>
            <a:tailEnd/>
          </a:ln>
        </p:spPr>
        <p:txBody>
          <a:bodyPr wrap="none" anchor="ctr"/>
          <a:lstStyle/>
          <a:p>
            <a:pPr>
              <a:defRPr/>
            </a:pPr>
            <a:r>
              <a:rPr kumimoji="1" lang="ja-JP" altLang="en-US" sz="1600" dirty="0">
                <a:solidFill>
                  <a:schemeClr val="bg1"/>
                </a:solidFill>
                <a:latin typeface="Meiryo UI" panose="020B0604030504040204" pitchFamily="50" charset="-128"/>
                <a:ea typeface="Meiryo UI" panose="020B0604030504040204" pitchFamily="50" charset="-128"/>
              </a:rPr>
              <a:t>記述内容</a:t>
            </a:r>
          </a:p>
        </p:txBody>
      </p:sp>
      <p:sp>
        <p:nvSpPr>
          <p:cNvPr id="4100" name="Rectangle 8">
            <a:extLst>
              <a:ext uri="{FF2B5EF4-FFF2-40B4-BE49-F238E27FC236}">
                <a16:creationId xmlns:a16="http://schemas.microsoft.com/office/drawing/2014/main" id="{A2ACEBD1-5CA8-41D1-918E-6227DF6A62CF}"/>
              </a:ext>
            </a:extLst>
          </p:cNvPr>
          <p:cNvSpPr>
            <a:spLocks noChangeArrowheads="1"/>
          </p:cNvSpPr>
          <p:nvPr/>
        </p:nvSpPr>
        <p:spPr bwMode="auto">
          <a:xfrm>
            <a:off x="1065213" y="908050"/>
            <a:ext cx="8712200" cy="649288"/>
          </a:xfrm>
          <a:prstGeom prst="rect">
            <a:avLst/>
          </a:prstGeom>
          <a:solidFill>
            <a:schemeClr val="bg1"/>
          </a:solidFill>
          <a:ln w="9525" algn="ctr">
            <a:solidFill>
              <a:schemeClr val="bg2"/>
            </a:solidFill>
            <a:miter lim="800000"/>
            <a:headEnd/>
            <a:tailEnd/>
          </a:ln>
        </p:spPr>
        <p:txBody>
          <a:bodyPr wrap="none" anchor="ctr"/>
          <a:lstStyle>
            <a:lvl1pPr marL="182563" indent="-182563"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ja-JP" altLang="en-US" sz="1600" dirty="0">
                <a:latin typeface="Meiryo UI" panose="020B0604030504040204" pitchFamily="50" charset="-128"/>
                <a:ea typeface="Meiryo UI" panose="020B0604030504040204" pitchFamily="50" charset="-128"/>
              </a:rPr>
              <a:t>・	最終的に創出を目指す事業に関して、現時点で活用を想定するデータとその分析手法に関して記載する。</a:t>
            </a:r>
            <a:br>
              <a:rPr kumimoji="1" lang="en-US" altLang="ja-JP" sz="1600" dirty="0">
                <a:latin typeface="Meiryo UI" panose="020B0604030504040204" pitchFamily="50" charset="-128"/>
                <a:ea typeface="Meiryo UI" panose="020B0604030504040204" pitchFamily="50" charset="-128"/>
              </a:rPr>
            </a:br>
            <a:r>
              <a:rPr kumimoji="1" lang="ja-JP" altLang="en-US" sz="1600" dirty="0">
                <a:latin typeface="Meiryo UI" panose="020B0604030504040204" pitchFamily="50" charset="-128"/>
                <a:ea typeface="Meiryo UI" panose="020B0604030504040204" pitchFamily="50" charset="-128"/>
              </a:rPr>
              <a:t>また、本事業においてデータを活用する場合には、その取扱いについて詳細に記載する。</a:t>
            </a:r>
          </a:p>
        </p:txBody>
      </p:sp>
      <p:sp>
        <p:nvSpPr>
          <p:cNvPr id="4101" name="Rectangle 9">
            <a:extLst>
              <a:ext uri="{FF2B5EF4-FFF2-40B4-BE49-F238E27FC236}">
                <a16:creationId xmlns:a16="http://schemas.microsoft.com/office/drawing/2014/main" id="{6B261488-D7DA-494B-840F-0CD2B22F67B1}"/>
              </a:ext>
            </a:extLst>
          </p:cNvPr>
          <p:cNvSpPr>
            <a:spLocks noChangeArrowheads="1"/>
          </p:cNvSpPr>
          <p:nvPr/>
        </p:nvSpPr>
        <p:spPr bwMode="auto">
          <a:xfrm>
            <a:off x="128588" y="1627188"/>
            <a:ext cx="9648825" cy="4897437"/>
          </a:xfrm>
          <a:prstGeom prst="rect">
            <a:avLst/>
          </a:prstGeom>
          <a:solidFill>
            <a:schemeClr val="bg1"/>
          </a:solidFill>
          <a:ln w="9525" algn="ctr">
            <a:solidFill>
              <a:schemeClr val="bg2"/>
            </a:solidFill>
            <a:miter lim="800000"/>
            <a:headEnd/>
            <a:tailEnd/>
          </a:ln>
        </p:spPr>
        <p:txBody>
          <a:bodyPr/>
          <a:lstStyle>
            <a:lvl1pPr marL="342900" indent="-3429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266700" lvl="0" indent="-266700" algn="l" eaLnBrk="1" hangingPunct="1">
              <a:spcBef>
                <a:spcPct val="30000"/>
              </a:spcBef>
              <a:buFont typeface="Wingdings" pitchFamily="2" charset="2"/>
              <a:buChar char="ü"/>
              <a:defRPr/>
            </a:pPr>
            <a:r>
              <a:rPr kumimoji="1" lang="ja-JP" altLang="en-US" sz="1400" dirty="0">
                <a:latin typeface="Meiryo UI" panose="020B0604030504040204" pitchFamily="50" charset="-128"/>
                <a:ea typeface="Meiryo UI" panose="020B0604030504040204" pitchFamily="50" charset="-128"/>
              </a:rPr>
              <a:t>最終的に創出を目指す事業において活用するデータに関して、少なくとも下記について可能な限り詳細に記載し、イメージ例を参考に概要については表形式でも整理すること。複数のデータを活用する場合は、データ種別ごとに整理すること。</a:t>
            </a:r>
            <a:endParaRPr kumimoji="1" lang="en-US" altLang="ja-JP" sz="1400" dirty="0">
              <a:latin typeface="Meiryo UI" panose="020B0604030504040204" pitchFamily="50" charset="-128"/>
              <a:ea typeface="Meiryo UI" panose="020B0604030504040204" pitchFamily="50" charset="-128"/>
            </a:endParaRPr>
          </a:p>
          <a:p>
            <a:pPr marL="622300" lvl="1" indent="-165100" algn="l" eaLnBrk="1" hangingPunct="1">
              <a:spcBef>
                <a:spcPct val="30000"/>
              </a:spcBef>
              <a:buFontTx/>
              <a:buChar char="•"/>
              <a:defRPr/>
            </a:pPr>
            <a:r>
              <a:rPr kumimoji="1" lang="ja-JP" altLang="en-US" sz="1400" dirty="0">
                <a:latin typeface="Meiryo UI" panose="020B0604030504040204" pitchFamily="50" charset="-128"/>
                <a:ea typeface="Meiryo UI" panose="020B0604030504040204" pitchFamily="50" charset="-128"/>
              </a:rPr>
              <a:t>活用するデータの種別</a:t>
            </a:r>
            <a:endParaRPr kumimoji="1" lang="en-US" altLang="ja-JP" sz="1400" dirty="0">
              <a:latin typeface="Meiryo UI" panose="020B0604030504040204" pitchFamily="50" charset="-128"/>
              <a:ea typeface="Meiryo UI" panose="020B0604030504040204" pitchFamily="50" charset="-128"/>
            </a:endParaRPr>
          </a:p>
          <a:p>
            <a:pPr marL="622300" lvl="1" indent="-165100" algn="l">
              <a:spcBef>
                <a:spcPct val="30000"/>
              </a:spcBef>
              <a:buFontTx/>
              <a:buChar char="•"/>
              <a:defRPr/>
            </a:pPr>
            <a:r>
              <a:rPr kumimoji="1" lang="ja-JP" altLang="en-US" sz="1400" dirty="0">
                <a:latin typeface="Meiryo UI" panose="020B0604030504040204" pitchFamily="50" charset="-128"/>
                <a:ea typeface="Meiryo UI" panose="020B0604030504040204" pitchFamily="50" charset="-128"/>
              </a:rPr>
              <a:t>データの対象（地域、人数、性別、年齢、その他属性）</a:t>
            </a:r>
            <a:endParaRPr kumimoji="1" lang="en-US" altLang="ja-JP" sz="1400" dirty="0">
              <a:latin typeface="Meiryo UI" panose="020B0604030504040204" pitchFamily="50" charset="-128"/>
              <a:ea typeface="Meiryo UI" panose="020B0604030504040204" pitchFamily="50" charset="-128"/>
            </a:endParaRPr>
          </a:p>
          <a:p>
            <a:pPr marL="622300" lvl="1" indent="-165100" algn="l">
              <a:spcBef>
                <a:spcPct val="30000"/>
              </a:spcBef>
              <a:buFontTx/>
              <a:buChar char="•"/>
              <a:defRPr/>
            </a:pPr>
            <a:r>
              <a:rPr kumimoji="1" lang="ja-JP" altLang="en-US" sz="1400" dirty="0">
                <a:latin typeface="Meiryo UI" panose="020B0604030504040204" pitchFamily="50" charset="-128"/>
                <a:ea typeface="Meiryo UI" panose="020B0604030504040204" pitchFamily="50" charset="-128"/>
              </a:rPr>
              <a:t>データの取得方法と保有者</a:t>
            </a:r>
            <a:endParaRPr kumimoji="1" lang="en-US" altLang="ja-JP" sz="1400" dirty="0">
              <a:latin typeface="Meiryo UI" panose="020B0604030504040204" pitchFamily="50" charset="-128"/>
              <a:ea typeface="Meiryo UI" panose="020B0604030504040204" pitchFamily="50" charset="-128"/>
            </a:endParaRPr>
          </a:p>
          <a:p>
            <a:pPr marL="622300" lvl="1" indent="-165100" algn="l">
              <a:spcBef>
                <a:spcPct val="30000"/>
              </a:spcBef>
              <a:buFontTx/>
              <a:buChar char="•"/>
              <a:defRPr/>
            </a:pPr>
            <a:r>
              <a:rPr kumimoji="1" lang="ja-JP" altLang="en-US" sz="1400" dirty="0">
                <a:latin typeface="Meiryo UI" panose="020B0604030504040204" pitchFamily="50" charset="-128"/>
                <a:ea typeface="Meiryo UI" panose="020B0604030504040204" pitchFamily="50" charset="-128"/>
              </a:rPr>
              <a:t>データ取得における課題と対応方針</a:t>
            </a:r>
            <a:endParaRPr kumimoji="1" lang="en-US" altLang="ja-JP" sz="1400" dirty="0">
              <a:latin typeface="Meiryo UI" panose="020B0604030504040204" pitchFamily="50" charset="-128"/>
              <a:ea typeface="Meiryo UI" panose="020B0604030504040204" pitchFamily="50" charset="-128"/>
            </a:endParaRPr>
          </a:p>
          <a:p>
            <a:pPr marL="622300" lvl="1" indent="-165100" algn="l">
              <a:spcBef>
                <a:spcPct val="30000"/>
              </a:spcBef>
              <a:buFontTx/>
              <a:buChar char="•"/>
              <a:defRPr/>
            </a:pPr>
            <a:r>
              <a:rPr kumimoji="1" lang="ja-JP" altLang="en-US" sz="1400" dirty="0">
                <a:latin typeface="Meiryo UI" panose="020B0604030504040204" pitchFamily="50" charset="-128"/>
                <a:ea typeface="Meiryo UI" panose="020B0604030504040204" pitchFamily="50" charset="-128"/>
              </a:rPr>
              <a:t>なぜそのデータを選択するのか・データ選択の適切性</a:t>
            </a:r>
            <a:endParaRPr kumimoji="1" lang="en-US" altLang="ja-JP" sz="1400" dirty="0">
              <a:latin typeface="Meiryo UI" panose="020B0604030504040204" pitchFamily="50" charset="-128"/>
              <a:ea typeface="Meiryo UI" panose="020B0604030504040204" pitchFamily="50" charset="-128"/>
            </a:endParaRPr>
          </a:p>
          <a:p>
            <a:pPr marL="266700" lvl="0" indent="-266700" algn="l" eaLnBrk="1" hangingPunct="1">
              <a:spcBef>
                <a:spcPct val="30000"/>
              </a:spcBef>
              <a:buFont typeface="Wingdings" pitchFamily="2" charset="2"/>
              <a:buChar char="ü"/>
              <a:defRPr/>
            </a:pPr>
            <a:r>
              <a:rPr kumimoji="1" lang="ja-JP" altLang="en-US" sz="1400" dirty="0">
                <a:solidFill>
                  <a:srgbClr val="000000"/>
                </a:solidFill>
                <a:latin typeface="Meiryo UI" panose="020B0604030504040204" pitchFamily="50" charset="-128"/>
                <a:ea typeface="Meiryo UI" panose="020B0604030504040204" pitchFamily="50" charset="-128"/>
              </a:rPr>
              <a:t>また、本事業においてデータを活用する場合には、どのデータを</a:t>
            </a:r>
            <a:br>
              <a:rPr kumimoji="1" lang="en-US" altLang="ja-JP" sz="1400" dirty="0">
                <a:solidFill>
                  <a:srgbClr val="000000"/>
                </a:solidFill>
                <a:latin typeface="Meiryo UI" panose="020B0604030504040204" pitchFamily="50" charset="-128"/>
                <a:ea typeface="Meiryo UI" panose="020B0604030504040204" pitchFamily="50" charset="-128"/>
              </a:rPr>
            </a:br>
            <a:r>
              <a:rPr kumimoji="1" lang="ja-JP" altLang="en-US" sz="1400" dirty="0">
                <a:solidFill>
                  <a:srgbClr val="000000"/>
                </a:solidFill>
                <a:latin typeface="Meiryo UI" panose="020B0604030504040204" pitchFamily="50" charset="-128"/>
                <a:ea typeface="Meiryo UI" panose="020B0604030504040204" pitchFamily="50" charset="-128"/>
              </a:rPr>
              <a:t>活用するかを明示するとともに、下記についても言及すること。</a:t>
            </a:r>
            <a:endParaRPr kumimoji="1" lang="en-US" altLang="ja-JP" sz="1400" dirty="0">
              <a:solidFill>
                <a:srgbClr val="000000"/>
              </a:solidFill>
              <a:latin typeface="Meiryo UI" panose="020B0604030504040204" pitchFamily="50" charset="-128"/>
              <a:ea typeface="Meiryo UI" panose="020B0604030504040204" pitchFamily="50" charset="-128"/>
            </a:endParaRPr>
          </a:p>
          <a:p>
            <a:pPr marL="622300" lvl="1" indent="-165100" algn="l">
              <a:spcBef>
                <a:spcPct val="30000"/>
              </a:spcBef>
              <a:buFontTx/>
              <a:buChar char="•"/>
              <a:defRPr/>
            </a:pPr>
            <a:r>
              <a:rPr kumimoji="1" lang="ja-JP" altLang="en-US" sz="1400" dirty="0">
                <a:latin typeface="Meiryo UI" panose="020B0604030504040204" pitchFamily="50" charset="-128"/>
                <a:ea typeface="Meiryo UI" panose="020B0604030504040204" pitchFamily="50" charset="-128"/>
              </a:rPr>
              <a:t>データの規模（地域、人数、性別、年齢、その他属性）</a:t>
            </a:r>
            <a:endParaRPr kumimoji="1" lang="en-US" altLang="ja-JP" sz="1400" dirty="0">
              <a:latin typeface="Meiryo UI" panose="020B0604030504040204" pitchFamily="50" charset="-128"/>
              <a:ea typeface="Meiryo UI" panose="020B0604030504040204" pitchFamily="50" charset="-128"/>
            </a:endParaRPr>
          </a:p>
          <a:p>
            <a:pPr marL="622300" lvl="1" indent="-165100" algn="l">
              <a:spcBef>
                <a:spcPct val="30000"/>
              </a:spcBef>
              <a:buFontTx/>
              <a:buChar char="•"/>
              <a:defRPr/>
            </a:pPr>
            <a:r>
              <a:rPr kumimoji="1" lang="ja-JP" altLang="en-US" sz="1400" dirty="0">
                <a:latin typeface="Meiryo UI" panose="020B0604030504040204" pitchFamily="50" charset="-128"/>
                <a:ea typeface="Meiryo UI" panose="020B0604030504040204" pitchFamily="50" charset="-128"/>
              </a:rPr>
              <a:t>本事業におけるデータの取得方法（特に、既存データと新規取得データを明確に区別すること）</a:t>
            </a:r>
            <a:endParaRPr kumimoji="1" lang="en-US" altLang="ja-JP" sz="1400" dirty="0">
              <a:latin typeface="Meiryo UI" panose="020B0604030504040204" pitchFamily="50" charset="-128"/>
              <a:ea typeface="Meiryo UI" panose="020B0604030504040204" pitchFamily="50" charset="-128"/>
            </a:endParaRPr>
          </a:p>
          <a:p>
            <a:pPr marL="622300" lvl="1" indent="-165100" algn="l">
              <a:spcBef>
                <a:spcPct val="30000"/>
              </a:spcBef>
              <a:buFontTx/>
              <a:buChar char="•"/>
              <a:defRPr/>
            </a:pPr>
            <a:r>
              <a:rPr kumimoji="1" lang="ja-JP" altLang="en-US" sz="1400" dirty="0">
                <a:latin typeface="Meiryo UI" panose="020B0604030504040204" pitchFamily="50" charset="-128"/>
                <a:ea typeface="Meiryo UI" panose="020B0604030504040204" pitchFamily="50" charset="-128"/>
              </a:rPr>
              <a:t>データ提供先とのデータ提供に関する同意状況・同意取得方法</a:t>
            </a:r>
            <a:endParaRPr kumimoji="1" lang="en-US" altLang="ja-JP" sz="1400" dirty="0">
              <a:latin typeface="Meiryo UI" panose="020B0604030504040204" pitchFamily="50" charset="-128"/>
              <a:ea typeface="Meiryo UI" panose="020B0604030504040204" pitchFamily="50" charset="-128"/>
            </a:endParaRPr>
          </a:p>
          <a:p>
            <a:pPr marL="622300" lvl="1" indent="-165100" algn="l">
              <a:spcBef>
                <a:spcPct val="30000"/>
              </a:spcBef>
              <a:buFontTx/>
              <a:buChar char="•"/>
              <a:defRPr/>
            </a:pPr>
            <a:r>
              <a:rPr kumimoji="1" lang="ja-JP" altLang="en-US" sz="1400" dirty="0">
                <a:latin typeface="Meiryo UI" panose="020B0604030504040204" pitchFamily="50" charset="-128"/>
                <a:ea typeface="Meiryo UI" panose="020B0604030504040204" pitchFamily="50" charset="-128"/>
              </a:rPr>
              <a:t>個人情報を含むデータを扱う場合、その管理を適切に行うことが出来る仕組み及び体制</a:t>
            </a:r>
            <a:endParaRPr kumimoji="1" lang="en-US" altLang="ja-JP" sz="1400" dirty="0">
              <a:latin typeface="Meiryo UI" panose="020B0604030504040204" pitchFamily="50" charset="-128"/>
              <a:ea typeface="Meiryo UI" panose="020B0604030504040204" pitchFamily="50" charset="-128"/>
            </a:endParaRPr>
          </a:p>
          <a:p>
            <a:pPr marL="266700" lvl="0" indent="-266700" algn="l" eaLnBrk="1" hangingPunct="1">
              <a:spcBef>
                <a:spcPct val="30000"/>
              </a:spcBef>
              <a:buFont typeface="Wingdings" pitchFamily="2" charset="2"/>
              <a:buChar char="ü"/>
              <a:defRPr/>
            </a:pPr>
            <a:r>
              <a:rPr kumimoji="1" lang="ja-JP" altLang="en-US" sz="1400" dirty="0">
                <a:latin typeface="Meiryo UI" panose="020B0604030504040204" pitchFamily="50" charset="-128"/>
                <a:ea typeface="Meiryo UI" panose="020B0604030504040204" pitchFamily="50" charset="-128"/>
              </a:rPr>
              <a:t>活用するデータの分析手法についてに可能な限り詳細に記載する。複数のデータを活用する場合は、それらをどのように組み合わせて分析するのかが分かるように整理すること。</a:t>
            </a:r>
            <a:endParaRPr kumimoji="1" lang="en-US" altLang="ja-JP" sz="1400" dirty="0">
              <a:latin typeface="Meiryo UI" panose="020B0604030504040204" pitchFamily="50" charset="-128"/>
              <a:ea typeface="Meiryo UI" panose="020B0604030504040204" pitchFamily="50" charset="-128"/>
            </a:endParaRPr>
          </a:p>
          <a:p>
            <a:pPr marL="622300" lvl="1" indent="-165100" algn="l">
              <a:spcBef>
                <a:spcPct val="30000"/>
              </a:spcBef>
              <a:buFontTx/>
              <a:buChar char="•"/>
              <a:defRPr/>
            </a:pPr>
            <a:r>
              <a:rPr kumimoji="1" lang="ja-JP" altLang="en-US" sz="1400" dirty="0">
                <a:latin typeface="Meiryo UI" panose="020B0604030504040204" pitchFamily="50" charset="-128"/>
                <a:ea typeface="Meiryo UI" panose="020B0604030504040204" pitchFamily="50" charset="-128"/>
              </a:rPr>
              <a:t>データの分析手法</a:t>
            </a:r>
            <a:endParaRPr kumimoji="1" lang="en-US" altLang="ja-JP" sz="1400" dirty="0">
              <a:latin typeface="Meiryo UI" panose="020B0604030504040204" pitchFamily="50" charset="-128"/>
              <a:ea typeface="Meiryo UI" panose="020B0604030504040204" pitchFamily="50" charset="-128"/>
            </a:endParaRPr>
          </a:p>
          <a:p>
            <a:pPr marL="622300" lvl="1" indent="-165100" algn="l">
              <a:spcBef>
                <a:spcPct val="30000"/>
              </a:spcBef>
              <a:buFontTx/>
              <a:buChar char="•"/>
              <a:defRPr/>
            </a:pPr>
            <a:r>
              <a:rPr kumimoji="1" lang="ja-JP" altLang="en-US" sz="1400" dirty="0">
                <a:latin typeface="Meiryo UI" panose="020B0604030504040204" pitchFamily="50" charset="-128"/>
                <a:ea typeface="Meiryo UI" panose="020B0604030504040204" pitchFamily="50" charset="-128"/>
              </a:rPr>
              <a:t>データ分析における課題と対応方針</a:t>
            </a:r>
            <a:endParaRPr kumimoji="1" lang="en-US" altLang="ja-JP" sz="1400" dirty="0">
              <a:latin typeface="Meiryo UI" panose="020B0604030504040204" pitchFamily="50" charset="-128"/>
              <a:ea typeface="Meiryo UI" panose="020B0604030504040204" pitchFamily="50" charset="-128"/>
            </a:endParaRPr>
          </a:p>
          <a:p>
            <a:pPr marL="622300" lvl="1" indent="-165100" algn="l">
              <a:spcBef>
                <a:spcPct val="30000"/>
              </a:spcBef>
              <a:buFontTx/>
              <a:buChar char="•"/>
              <a:defRPr/>
            </a:pPr>
            <a:r>
              <a:rPr kumimoji="1" lang="ja-JP" altLang="en-US" sz="1400" dirty="0">
                <a:latin typeface="Meiryo UI" panose="020B0604030504040204" pitchFamily="50" charset="-128"/>
                <a:ea typeface="Meiryo UI" panose="020B0604030504040204" pitchFamily="50" charset="-128"/>
              </a:rPr>
              <a:t>なぜその分析手法を選択するのか・分析手法選択の適切性</a:t>
            </a:r>
            <a:endParaRPr kumimoji="1" lang="en-US" altLang="ja-JP" sz="1400" dirty="0">
              <a:latin typeface="Meiryo UI" panose="020B0604030504040204" pitchFamily="50" charset="-128"/>
              <a:ea typeface="Meiryo UI" panose="020B0604030504040204" pitchFamily="50" charset="-128"/>
            </a:endParaRPr>
          </a:p>
        </p:txBody>
      </p:sp>
      <p:sp>
        <p:nvSpPr>
          <p:cNvPr id="7" name="テキスト ボックス 1">
            <a:extLst>
              <a:ext uri="{FF2B5EF4-FFF2-40B4-BE49-F238E27FC236}">
                <a16:creationId xmlns:a16="http://schemas.microsoft.com/office/drawing/2014/main" id="{2BE5C920-FDB8-4213-808E-259754001258}"/>
              </a:ext>
            </a:extLst>
          </p:cNvPr>
          <p:cNvSpPr txBox="1">
            <a:spLocks noChangeArrowheads="1"/>
          </p:cNvSpPr>
          <p:nvPr/>
        </p:nvSpPr>
        <p:spPr bwMode="auto">
          <a:xfrm>
            <a:off x="4803394" y="2136138"/>
            <a:ext cx="2109810" cy="261610"/>
          </a:xfrm>
          <a:prstGeom prst="rect">
            <a:avLst/>
          </a:prstGeom>
          <a:solidFill>
            <a:srgbClr val="FFCC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kumimoji="1" lang="ja-JP" altLang="en-US" sz="1050" b="1" dirty="0">
                <a:latin typeface="Meiryo UI" panose="020B0604030504040204" pitchFamily="50" charset="-128"/>
                <a:ea typeface="Meiryo UI" panose="020B0604030504040204" pitchFamily="50" charset="-128"/>
              </a:rPr>
              <a:t>活用するデータ概要のイメージ例</a:t>
            </a:r>
          </a:p>
        </p:txBody>
      </p:sp>
      <p:graphicFrame>
        <p:nvGraphicFramePr>
          <p:cNvPr id="8" name="Group 138">
            <a:extLst>
              <a:ext uri="{FF2B5EF4-FFF2-40B4-BE49-F238E27FC236}">
                <a16:creationId xmlns:a16="http://schemas.microsoft.com/office/drawing/2014/main" id="{8DA51C1F-0E6B-43BF-94A3-5024B6F99AEC}"/>
              </a:ext>
            </a:extLst>
          </p:cNvPr>
          <p:cNvGraphicFramePr>
            <a:graphicFrameLocks noGrp="1"/>
          </p:cNvGraphicFramePr>
          <p:nvPr>
            <p:extLst>
              <p:ext uri="{D42A27DB-BD31-4B8C-83A1-F6EECF244321}">
                <p14:modId xmlns:p14="http://schemas.microsoft.com/office/powerpoint/2010/main" val="4040451278"/>
              </p:ext>
            </p:extLst>
          </p:nvPr>
        </p:nvGraphicFramePr>
        <p:xfrm>
          <a:off x="4837578" y="2491027"/>
          <a:ext cx="4579124" cy="1606296"/>
        </p:xfrm>
        <a:graphic>
          <a:graphicData uri="http://schemas.openxmlformats.org/drawingml/2006/table">
            <a:tbl>
              <a:tblPr/>
              <a:tblGrid>
                <a:gridCol w="509243">
                  <a:extLst>
                    <a:ext uri="{9D8B030D-6E8A-4147-A177-3AD203B41FA5}">
                      <a16:colId xmlns:a16="http://schemas.microsoft.com/office/drawing/2014/main" val="20000"/>
                    </a:ext>
                  </a:extLst>
                </a:gridCol>
                <a:gridCol w="541489">
                  <a:extLst>
                    <a:ext uri="{9D8B030D-6E8A-4147-A177-3AD203B41FA5}">
                      <a16:colId xmlns:a16="http://schemas.microsoft.com/office/drawing/2014/main" val="3765158283"/>
                    </a:ext>
                  </a:extLst>
                </a:gridCol>
                <a:gridCol w="576064">
                  <a:extLst>
                    <a:ext uri="{9D8B030D-6E8A-4147-A177-3AD203B41FA5}">
                      <a16:colId xmlns:a16="http://schemas.microsoft.com/office/drawing/2014/main" val="3065343506"/>
                    </a:ext>
                  </a:extLst>
                </a:gridCol>
                <a:gridCol w="576064">
                  <a:extLst>
                    <a:ext uri="{9D8B030D-6E8A-4147-A177-3AD203B41FA5}">
                      <a16:colId xmlns:a16="http://schemas.microsoft.com/office/drawing/2014/main" val="1850328551"/>
                    </a:ext>
                  </a:extLst>
                </a:gridCol>
                <a:gridCol w="953463">
                  <a:extLst>
                    <a:ext uri="{9D8B030D-6E8A-4147-A177-3AD203B41FA5}">
                      <a16:colId xmlns:a16="http://schemas.microsoft.com/office/drawing/2014/main" val="20001"/>
                    </a:ext>
                  </a:extLst>
                </a:gridCol>
                <a:gridCol w="630713">
                  <a:extLst>
                    <a:ext uri="{9D8B030D-6E8A-4147-A177-3AD203B41FA5}">
                      <a16:colId xmlns:a16="http://schemas.microsoft.com/office/drawing/2014/main" val="414242237"/>
                    </a:ext>
                  </a:extLst>
                </a:gridCol>
                <a:gridCol w="792088">
                  <a:extLst>
                    <a:ext uri="{9D8B030D-6E8A-4147-A177-3AD203B41FA5}">
                      <a16:colId xmlns:a16="http://schemas.microsoft.com/office/drawing/2014/main" val="20002"/>
                    </a:ext>
                  </a:extLst>
                </a:gridCol>
              </a:tblGrid>
              <a:tr h="2667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データ</a:t>
                      </a:r>
                      <a:br>
                        <a:rPr kumimoji="0" lang="en-US" altLang="ja-JP" sz="9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br>
                      <a:r>
                        <a:rPr kumimoji="0" lang="ja-JP" altLang="en-US" sz="9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種別</a:t>
                      </a:r>
                      <a:endPar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対象と</a:t>
                      </a:r>
                      <a:endPar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規模</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取得</a:t>
                      </a:r>
                      <a:endPar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方法</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保有者</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同意状況・</a:t>
                      </a:r>
                      <a:endPar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同意取得方法</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課題</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対応方針</a:t>
                      </a:r>
                      <a:endPar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42672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・〇〇</a:t>
                      </a:r>
                      <a:endPar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・〇〇</a:t>
                      </a:r>
                      <a:endPar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667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endPar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endPar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endPar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endPar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endPar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667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endPar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endPar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endPar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endPar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endPar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6980233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a:extLst>
              <a:ext uri="{FF2B5EF4-FFF2-40B4-BE49-F238E27FC236}">
                <a16:creationId xmlns:a16="http://schemas.microsoft.com/office/drawing/2014/main" id="{53733E68-36E9-4803-80C5-068EFCDFA138}"/>
              </a:ext>
            </a:extLst>
          </p:cNvPr>
          <p:cNvSpPr txBox="1">
            <a:spLocks noChangeArrowheads="1"/>
          </p:cNvSpPr>
          <p:nvPr/>
        </p:nvSpPr>
        <p:spPr bwMode="auto">
          <a:xfrm>
            <a:off x="0" y="44450"/>
            <a:ext cx="9906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a:solidFill>
                  <a:srgbClr val="000099"/>
                </a:solidFill>
                <a:latin typeface="Meiryo UI" panose="020B0604030504040204" pitchFamily="50" charset="-128"/>
                <a:ea typeface="Meiryo UI" panose="020B0604030504040204" pitchFamily="50" charset="-128"/>
              </a:rPr>
              <a:t>【2</a:t>
            </a:r>
            <a:r>
              <a:rPr kumimoji="1" lang="ja-JP" altLang="en-US" sz="1800" dirty="0">
                <a:solidFill>
                  <a:srgbClr val="000099"/>
                </a:solidFill>
                <a:latin typeface="Meiryo UI" panose="020B0604030504040204" pitchFamily="50" charset="-128"/>
                <a:ea typeface="Meiryo UI" panose="020B0604030504040204" pitchFamily="50" charset="-128"/>
              </a:rPr>
              <a:t>　事業実施計画</a:t>
            </a:r>
            <a:r>
              <a:rPr kumimoji="1" lang="en-US" altLang="ja-JP" sz="1800" dirty="0">
                <a:solidFill>
                  <a:srgbClr val="000099"/>
                </a:solidFill>
                <a:latin typeface="Meiryo UI" panose="020B0604030504040204" pitchFamily="50" charset="-128"/>
                <a:ea typeface="Meiryo UI" panose="020B0604030504040204" pitchFamily="50" charset="-128"/>
              </a:rPr>
              <a:t>】</a:t>
            </a:r>
          </a:p>
          <a:p>
            <a:pPr algn="l"/>
            <a:r>
              <a:rPr kumimoji="1" lang="en-US" altLang="ja-JP" sz="1800" dirty="0">
                <a:solidFill>
                  <a:srgbClr val="000099"/>
                </a:solidFill>
                <a:latin typeface="Meiryo UI" panose="020B0604030504040204" pitchFamily="50" charset="-128"/>
                <a:ea typeface="Meiryo UI" panose="020B0604030504040204" pitchFamily="50" charset="-128"/>
              </a:rPr>
              <a:t>【2.1</a:t>
            </a:r>
            <a:r>
              <a:rPr kumimoji="1" lang="ja-JP" altLang="en-US" sz="1800" dirty="0">
                <a:solidFill>
                  <a:srgbClr val="000099"/>
                </a:solidFill>
                <a:latin typeface="Meiryo UI" panose="020B0604030504040204" pitchFamily="50" charset="-128"/>
                <a:ea typeface="Meiryo UI" panose="020B0604030504040204" pitchFamily="50" charset="-128"/>
              </a:rPr>
              <a:t>　実施スケジュール</a:t>
            </a:r>
            <a:r>
              <a:rPr kumimoji="1" lang="en-US" altLang="ja-JP" sz="1800" dirty="0">
                <a:solidFill>
                  <a:srgbClr val="000099"/>
                </a:solidFill>
                <a:latin typeface="Meiryo UI" panose="020B0604030504040204" pitchFamily="50" charset="-128"/>
                <a:ea typeface="Meiryo UI" panose="020B0604030504040204" pitchFamily="50" charset="-128"/>
              </a:rPr>
              <a:t>】</a:t>
            </a:r>
          </a:p>
        </p:txBody>
      </p:sp>
      <p:sp>
        <p:nvSpPr>
          <p:cNvPr id="12291" name="Rectangle 3">
            <a:extLst>
              <a:ext uri="{FF2B5EF4-FFF2-40B4-BE49-F238E27FC236}">
                <a16:creationId xmlns:a16="http://schemas.microsoft.com/office/drawing/2014/main" id="{2F892BD7-1A56-4519-A3AC-B8A0064B5853}"/>
              </a:ext>
            </a:extLst>
          </p:cNvPr>
          <p:cNvSpPr>
            <a:spLocks noChangeArrowheads="1"/>
          </p:cNvSpPr>
          <p:nvPr/>
        </p:nvSpPr>
        <p:spPr bwMode="auto">
          <a:xfrm>
            <a:off x="146050" y="908050"/>
            <a:ext cx="919163" cy="649288"/>
          </a:xfrm>
          <a:prstGeom prst="rect">
            <a:avLst/>
          </a:prstGeom>
          <a:solidFill>
            <a:schemeClr val="bg1">
              <a:lumMod val="50000"/>
            </a:schemeClr>
          </a:solidFill>
          <a:ln w="9525" algn="ctr">
            <a:solidFill>
              <a:schemeClr val="bg2"/>
            </a:solidFill>
            <a:miter lim="800000"/>
            <a:headEnd/>
            <a:tailEnd/>
          </a:ln>
        </p:spPr>
        <p:txBody>
          <a:bodyPr wrap="none" anchor="ctr"/>
          <a:lstStyle/>
          <a:p>
            <a:pPr>
              <a:defRPr/>
            </a:pPr>
            <a:r>
              <a:rPr kumimoji="1" lang="ja-JP" altLang="en-US" sz="1600" dirty="0">
                <a:solidFill>
                  <a:schemeClr val="bg1"/>
                </a:solidFill>
                <a:latin typeface="Meiryo UI" panose="020B0604030504040204" pitchFamily="50" charset="-128"/>
                <a:ea typeface="Meiryo UI" panose="020B0604030504040204" pitchFamily="50" charset="-128"/>
              </a:rPr>
              <a:t>記述内容</a:t>
            </a:r>
          </a:p>
        </p:txBody>
      </p:sp>
      <p:sp>
        <p:nvSpPr>
          <p:cNvPr id="15364" name="Rectangle 4">
            <a:extLst>
              <a:ext uri="{FF2B5EF4-FFF2-40B4-BE49-F238E27FC236}">
                <a16:creationId xmlns:a16="http://schemas.microsoft.com/office/drawing/2014/main" id="{3B50753A-6534-4AE9-8515-D9EA46F3336A}"/>
              </a:ext>
            </a:extLst>
          </p:cNvPr>
          <p:cNvSpPr>
            <a:spLocks noChangeArrowheads="1"/>
          </p:cNvSpPr>
          <p:nvPr/>
        </p:nvSpPr>
        <p:spPr bwMode="auto">
          <a:xfrm>
            <a:off x="1065213" y="908050"/>
            <a:ext cx="8712200" cy="649288"/>
          </a:xfrm>
          <a:prstGeom prst="rect">
            <a:avLst/>
          </a:prstGeom>
          <a:solidFill>
            <a:schemeClr val="bg1"/>
          </a:solidFill>
          <a:ln w="9525" algn="ctr">
            <a:solidFill>
              <a:schemeClr val="bg2"/>
            </a:solidFill>
            <a:miter lim="800000"/>
            <a:headEnd/>
            <a:tailEnd/>
          </a:ln>
        </p:spPr>
        <p:txBody>
          <a:bodyPr wrap="none" anchor="ctr"/>
          <a:lstStyle>
            <a:lvl1pPr marL="182563" indent="-182563"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ja-JP" altLang="en-US" sz="1600">
                <a:latin typeface="Meiryo UI" panose="020B0604030504040204" pitchFamily="50" charset="-128"/>
                <a:ea typeface="Meiryo UI" panose="020B0604030504040204" pitchFamily="50" charset="-128"/>
              </a:rPr>
              <a:t>・	事業の実施スケジュールを記載する。</a:t>
            </a:r>
          </a:p>
        </p:txBody>
      </p:sp>
      <p:sp>
        <p:nvSpPr>
          <p:cNvPr id="15365" name="Rectangle 5">
            <a:extLst>
              <a:ext uri="{FF2B5EF4-FFF2-40B4-BE49-F238E27FC236}">
                <a16:creationId xmlns:a16="http://schemas.microsoft.com/office/drawing/2014/main" id="{2FB96F85-4608-417C-A9CA-E1E659A368A4}"/>
              </a:ext>
            </a:extLst>
          </p:cNvPr>
          <p:cNvSpPr>
            <a:spLocks noChangeArrowheads="1"/>
          </p:cNvSpPr>
          <p:nvPr/>
        </p:nvSpPr>
        <p:spPr bwMode="auto">
          <a:xfrm>
            <a:off x="127670" y="1628800"/>
            <a:ext cx="9648825" cy="4897437"/>
          </a:xfrm>
          <a:prstGeom prst="rect">
            <a:avLst/>
          </a:prstGeom>
          <a:solidFill>
            <a:schemeClr val="bg1"/>
          </a:solidFill>
          <a:ln w="9525" algn="ctr">
            <a:solidFill>
              <a:schemeClr val="bg2"/>
            </a:solidFill>
            <a:miter lim="800000"/>
            <a:headEnd/>
            <a:tailEnd/>
          </a:ln>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400" dirty="0">
                <a:latin typeface="Meiryo UI" panose="020B0604030504040204" pitchFamily="50" charset="-128"/>
                <a:ea typeface="Meiryo UI" panose="020B0604030504040204" pitchFamily="50" charset="-128"/>
              </a:rPr>
              <a:t>本事業の開始（令和２年</a:t>
            </a:r>
            <a:r>
              <a:rPr kumimoji="1" lang="en-US" altLang="ja-JP" sz="1400" dirty="0">
                <a:latin typeface="Meiryo UI" panose="020B0604030504040204" pitchFamily="50" charset="-128"/>
                <a:ea typeface="Meiryo UI" panose="020B0604030504040204" pitchFamily="50" charset="-128"/>
              </a:rPr>
              <a:t>10</a:t>
            </a:r>
            <a:r>
              <a:rPr kumimoji="1" lang="ja-JP" altLang="en-US" sz="1400" dirty="0">
                <a:latin typeface="Meiryo UI" panose="020B0604030504040204" pitchFamily="50" charset="-128"/>
                <a:ea typeface="Meiryo UI" panose="020B0604030504040204" pitchFamily="50" charset="-128"/>
              </a:rPr>
              <a:t>月予定）から終了（令和３年２月末）までの詳細な実施スケジュールを記載すること。</a:t>
            </a:r>
          </a:p>
          <a:p>
            <a:pPr lvl="1" algn="l" eaLnBrk="1" hangingPunct="1">
              <a:spcBef>
                <a:spcPct val="30000"/>
              </a:spcBef>
              <a:buFontTx/>
              <a:buChar char="•"/>
            </a:pPr>
            <a:r>
              <a:rPr kumimoji="1" lang="ja-JP" altLang="en-US" sz="1400" dirty="0">
                <a:latin typeface="Meiryo UI" panose="020B0604030504040204" pitchFamily="50" charset="-128"/>
                <a:ea typeface="Meiryo UI" panose="020B0604030504040204" pitchFamily="50" charset="-128"/>
              </a:rPr>
              <a:t>今回の事業の実施事項に対して、その成果物と実施する事業実施主体等（代表団体、参加団体、もしくは外注する場合は「外注先」と記載）を記載すること。</a:t>
            </a:r>
            <a:endParaRPr kumimoji="1" lang="en-US" altLang="ja-JP" sz="1400" dirty="0">
              <a:latin typeface="Meiryo UI" panose="020B0604030504040204" pitchFamily="50" charset="-128"/>
              <a:ea typeface="Meiryo UI" panose="020B0604030504040204" pitchFamily="50" charset="-128"/>
            </a:endParaRPr>
          </a:p>
          <a:p>
            <a:pPr lvl="1" algn="l" eaLnBrk="1" hangingPunct="1">
              <a:spcBef>
                <a:spcPct val="30000"/>
              </a:spcBef>
              <a:buFontTx/>
              <a:buChar char="•"/>
            </a:pPr>
            <a:r>
              <a:rPr kumimoji="1" lang="ja-JP" altLang="en-US" sz="1400" dirty="0">
                <a:latin typeface="Meiryo UI" panose="020B0604030504040204" pitchFamily="50" charset="-128"/>
                <a:ea typeface="Meiryo UI" panose="020B0604030504040204" pitchFamily="50" charset="-128"/>
              </a:rPr>
              <a:t>事業を効率的に進めるためのスケジュール上の創意工夫等がある場合は示すこと。</a:t>
            </a:r>
          </a:p>
          <a:p>
            <a:pPr lvl="1" algn="l" eaLnBrk="1" hangingPunct="1">
              <a:spcBef>
                <a:spcPct val="30000"/>
              </a:spcBef>
              <a:buFontTx/>
              <a:buChar char="•"/>
            </a:pPr>
            <a:endParaRPr kumimoji="1" lang="ja-JP" altLang="en-US" sz="1400" dirty="0">
              <a:latin typeface="Meiryo UI" panose="020B0604030504040204" pitchFamily="50" charset="-128"/>
              <a:ea typeface="Meiryo UI" panose="020B0604030504040204" pitchFamily="50" charset="-128"/>
            </a:endParaRPr>
          </a:p>
        </p:txBody>
      </p:sp>
      <p:sp>
        <p:nvSpPr>
          <p:cNvPr id="15366" name="Rectangle 9">
            <a:extLst>
              <a:ext uri="{FF2B5EF4-FFF2-40B4-BE49-F238E27FC236}">
                <a16:creationId xmlns:a16="http://schemas.microsoft.com/office/drawing/2014/main" id="{F27A8B56-CEBB-4B42-ADE1-842E8AE965C3}"/>
              </a:ext>
            </a:extLst>
          </p:cNvPr>
          <p:cNvSpPr>
            <a:spLocks noChangeArrowheads="1"/>
          </p:cNvSpPr>
          <p:nvPr/>
        </p:nvSpPr>
        <p:spPr bwMode="auto">
          <a:xfrm>
            <a:off x="474663" y="2924944"/>
            <a:ext cx="1511300" cy="358775"/>
          </a:xfrm>
          <a:prstGeom prst="rect">
            <a:avLst/>
          </a:prstGeom>
          <a:solidFill>
            <a:srgbClr val="99CCFF"/>
          </a:solidFill>
          <a:ln w="9525">
            <a:solidFill>
              <a:schemeClr val="bg2"/>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sz="1600" b="1" dirty="0">
                <a:latin typeface="Meiryo UI" panose="020B0604030504040204" pitchFamily="50" charset="-128"/>
                <a:ea typeface="Meiryo UI" panose="020B0604030504040204" pitchFamily="50" charset="-128"/>
              </a:rPr>
              <a:t>記述例</a:t>
            </a:r>
          </a:p>
        </p:txBody>
      </p:sp>
      <p:pic>
        <p:nvPicPr>
          <p:cNvPr id="2" name="図 1">
            <a:extLst>
              <a:ext uri="{FF2B5EF4-FFF2-40B4-BE49-F238E27FC236}">
                <a16:creationId xmlns:a16="http://schemas.microsoft.com/office/drawing/2014/main" id="{BAD528B7-9F55-44AA-A853-BC95501A0ECA}"/>
              </a:ext>
            </a:extLst>
          </p:cNvPr>
          <p:cNvPicPr>
            <a:picLocks noChangeAspect="1"/>
          </p:cNvPicPr>
          <p:nvPr/>
        </p:nvPicPr>
        <p:blipFill>
          <a:blip r:embed="rId3"/>
          <a:stretch>
            <a:fillRect/>
          </a:stretch>
        </p:blipFill>
        <p:spPr>
          <a:xfrm>
            <a:off x="1866330" y="3404232"/>
            <a:ext cx="6170165" cy="3053740"/>
          </a:xfrm>
          <a:prstGeom prst="rect">
            <a:avLst/>
          </a:prstGeom>
        </p:spPr>
      </p:pic>
      <p:sp>
        <p:nvSpPr>
          <p:cNvPr id="15368" name="AutoShape 10">
            <a:extLst>
              <a:ext uri="{FF2B5EF4-FFF2-40B4-BE49-F238E27FC236}">
                <a16:creationId xmlns:a16="http://schemas.microsoft.com/office/drawing/2014/main" id="{676A27F1-EEF9-4269-A06C-9CFF23A6BEE2}"/>
              </a:ext>
            </a:extLst>
          </p:cNvPr>
          <p:cNvSpPr>
            <a:spLocks noChangeArrowheads="1"/>
          </p:cNvSpPr>
          <p:nvPr/>
        </p:nvSpPr>
        <p:spPr bwMode="auto">
          <a:xfrm>
            <a:off x="4808190" y="4827407"/>
            <a:ext cx="4691063" cy="114935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p>
            <a:pPr marL="179388" indent="-179388" algn="l">
              <a:buFont typeface="Arial" charset="0"/>
              <a:buChar char="•"/>
              <a:defRPr/>
            </a:pPr>
            <a:r>
              <a:rPr lang="ja-JP" altLang="en-US" sz="1200" dirty="0">
                <a:latin typeface="Meiryo UI" panose="020B0604030504040204" pitchFamily="50" charset="-128"/>
                <a:ea typeface="Meiryo UI" panose="020B0604030504040204" pitchFamily="50" charset="-128"/>
              </a:rPr>
              <a:t>「実施項目」は、「</a:t>
            </a:r>
            <a:r>
              <a:rPr lang="en-US" altLang="ja-JP" sz="1200" dirty="0">
                <a:latin typeface="Meiryo UI" panose="020B0604030504040204" pitchFamily="50" charset="-128"/>
                <a:ea typeface="Meiryo UI" panose="020B0604030504040204" pitchFamily="50" charset="-128"/>
              </a:rPr>
              <a:t>1.2 </a:t>
            </a:r>
            <a:r>
              <a:rPr lang="ja-JP" altLang="en-US" sz="1200" dirty="0">
                <a:latin typeface="Meiryo UI" panose="020B0604030504040204" pitchFamily="50" charset="-128"/>
                <a:ea typeface="Meiryo UI" panose="020B0604030504040204" pitchFamily="50" charset="-128"/>
              </a:rPr>
              <a:t>事業の実施内容」「</a:t>
            </a:r>
            <a:r>
              <a:rPr lang="en-US" altLang="ja-JP" sz="1200" dirty="0">
                <a:latin typeface="Meiryo UI" panose="020B0604030504040204" pitchFamily="50" charset="-128"/>
                <a:ea typeface="Meiryo UI" panose="020B0604030504040204" pitchFamily="50" charset="-128"/>
              </a:rPr>
              <a:t>1.3 </a:t>
            </a:r>
            <a:r>
              <a:rPr lang="ja-JP" altLang="en-US" sz="1200" dirty="0">
                <a:latin typeface="Meiryo UI" panose="020B0604030504040204" pitchFamily="50" charset="-128"/>
                <a:ea typeface="Meiryo UI" panose="020B0604030504040204" pitchFamily="50" charset="-128"/>
              </a:rPr>
              <a:t>事業の実施方法」で記載する実施事項と整合させてください。</a:t>
            </a:r>
          </a:p>
          <a:p>
            <a:pPr marL="179388" indent="-179388" algn="l">
              <a:spcBef>
                <a:spcPct val="20000"/>
              </a:spcBef>
              <a:buFont typeface="Arial" charset="0"/>
              <a:buChar char="•"/>
              <a:defRPr/>
            </a:pPr>
            <a:r>
              <a:rPr lang="ja-JP" altLang="en-US" sz="1200" dirty="0">
                <a:latin typeface="Meiryo UI" panose="020B0604030504040204" pitchFamily="50" charset="-128"/>
                <a:ea typeface="Meiryo UI" panose="020B0604030504040204" pitchFamily="50" charset="-128"/>
              </a:rPr>
              <a:t>各「実施項目」は、必要に応じてさらに細分化し、内訳の項目を設定してください。</a:t>
            </a:r>
            <a:endParaRPr lang="en-US" altLang="ja-JP" sz="1200" dirty="0">
              <a:latin typeface="Meiryo UI" panose="020B0604030504040204" pitchFamily="50" charset="-128"/>
              <a:ea typeface="Meiryo UI" panose="020B0604030504040204" pitchFamily="50" charset="-128"/>
            </a:endParaRPr>
          </a:p>
          <a:p>
            <a:pPr marL="179388" indent="-179388" algn="l">
              <a:spcBef>
                <a:spcPct val="20000"/>
              </a:spcBef>
              <a:buFont typeface="Arial" charset="0"/>
              <a:buChar char="•"/>
              <a:defRPr/>
            </a:pPr>
            <a:r>
              <a:rPr lang="ja-JP" altLang="en-US" sz="1200" dirty="0">
                <a:latin typeface="Meiryo UI" panose="020B0604030504040204" pitchFamily="50" charset="-128"/>
                <a:ea typeface="Meiryo UI" panose="020B0604030504040204" pitchFamily="50" charset="-128"/>
              </a:rPr>
              <a:t>スケジュールは１週間単位で作成してください。</a:t>
            </a:r>
            <a:endParaRPr lang="ja-JP" altLang="ja-JP"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180246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a:extLst>
              <a:ext uri="{FF2B5EF4-FFF2-40B4-BE49-F238E27FC236}">
                <a16:creationId xmlns:a16="http://schemas.microsoft.com/office/drawing/2014/main" id="{53733E68-36E9-4803-80C5-068EFCDFA138}"/>
              </a:ext>
            </a:extLst>
          </p:cNvPr>
          <p:cNvSpPr txBox="1">
            <a:spLocks noChangeArrowheads="1"/>
          </p:cNvSpPr>
          <p:nvPr/>
        </p:nvSpPr>
        <p:spPr bwMode="auto">
          <a:xfrm>
            <a:off x="0" y="44450"/>
            <a:ext cx="9906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a:solidFill>
                  <a:srgbClr val="000099"/>
                </a:solidFill>
                <a:latin typeface="Meiryo UI" panose="020B0604030504040204" pitchFamily="50" charset="-128"/>
                <a:ea typeface="Meiryo UI" panose="020B0604030504040204" pitchFamily="50" charset="-128"/>
              </a:rPr>
              <a:t>【2</a:t>
            </a:r>
            <a:r>
              <a:rPr kumimoji="1" lang="ja-JP" altLang="en-US" sz="1800" dirty="0">
                <a:solidFill>
                  <a:srgbClr val="000099"/>
                </a:solidFill>
                <a:latin typeface="Meiryo UI" panose="020B0604030504040204" pitchFamily="50" charset="-128"/>
                <a:ea typeface="Meiryo UI" panose="020B0604030504040204" pitchFamily="50" charset="-128"/>
              </a:rPr>
              <a:t>　事業実施計画</a:t>
            </a:r>
            <a:r>
              <a:rPr kumimoji="1" lang="en-US" altLang="ja-JP" sz="1800" dirty="0">
                <a:solidFill>
                  <a:srgbClr val="000099"/>
                </a:solidFill>
                <a:latin typeface="Meiryo UI" panose="020B0604030504040204" pitchFamily="50" charset="-128"/>
                <a:ea typeface="Meiryo UI" panose="020B0604030504040204" pitchFamily="50" charset="-128"/>
              </a:rPr>
              <a:t>】</a:t>
            </a:r>
          </a:p>
          <a:p>
            <a:pPr algn="l"/>
            <a:r>
              <a:rPr kumimoji="1" lang="en-US" altLang="ja-JP" sz="1800" dirty="0">
                <a:solidFill>
                  <a:srgbClr val="000099"/>
                </a:solidFill>
                <a:latin typeface="Meiryo UI" panose="020B0604030504040204" pitchFamily="50" charset="-128"/>
                <a:ea typeface="Meiryo UI" panose="020B0604030504040204" pitchFamily="50" charset="-128"/>
              </a:rPr>
              <a:t>【2.2</a:t>
            </a:r>
            <a:r>
              <a:rPr kumimoji="1" lang="ja-JP" altLang="en-US" sz="1800" dirty="0">
                <a:solidFill>
                  <a:srgbClr val="000099"/>
                </a:solidFill>
                <a:latin typeface="Meiryo UI" panose="020B0604030504040204" pitchFamily="50" charset="-128"/>
                <a:ea typeface="Meiryo UI" panose="020B0604030504040204" pitchFamily="50" charset="-128"/>
              </a:rPr>
              <a:t>　見積</a:t>
            </a:r>
            <a:r>
              <a:rPr kumimoji="1" lang="en-US" altLang="ja-JP" sz="1800" dirty="0">
                <a:solidFill>
                  <a:srgbClr val="000099"/>
                </a:solidFill>
                <a:latin typeface="Meiryo UI" panose="020B0604030504040204" pitchFamily="50" charset="-128"/>
                <a:ea typeface="Meiryo UI" panose="020B0604030504040204" pitchFamily="50" charset="-128"/>
              </a:rPr>
              <a:t>】</a:t>
            </a:r>
          </a:p>
        </p:txBody>
      </p:sp>
      <p:sp>
        <p:nvSpPr>
          <p:cNvPr id="12291" name="Rectangle 3">
            <a:extLst>
              <a:ext uri="{FF2B5EF4-FFF2-40B4-BE49-F238E27FC236}">
                <a16:creationId xmlns:a16="http://schemas.microsoft.com/office/drawing/2014/main" id="{2F892BD7-1A56-4519-A3AC-B8A0064B5853}"/>
              </a:ext>
            </a:extLst>
          </p:cNvPr>
          <p:cNvSpPr>
            <a:spLocks noChangeArrowheads="1"/>
          </p:cNvSpPr>
          <p:nvPr/>
        </p:nvSpPr>
        <p:spPr bwMode="auto">
          <a:xfrm>
            <a:off x="146050" y="908050"/>
            <a:ext cx="919163" cy="649288"/>
          </a:xfrm>
          <a:prstGeom prst="rect">
            <a:avLst/>
          </a:prstGeom>
          <a:solidFill>
            <a:schemeClr val="bg1">
              <a:lumMod val="50000"/>
            </a:schemeClr>
          </a:solidFill>
          <a:ln w="9525" algn="ctr">
            <a:solidFill>
              <a:schemeClr val="bg2"/>
            </a:solidFill>
            <a:miter lim="800000"/>
            <a:headEnd/>
            <a:tailEnd/>
          </a:ln>
        </p:spPr>
        <p:txBody>
          <a:bodyPr wrap="none" anchor="ctr"/>
          <a:lstStyle/>
          <a:p>
            <a:pPr>
              <a:defRPr/>
            </a:pPr>
            <a:r>
              <a:rPr kumimoji="1" lang="ja-JP" altLang="en-US" sz="1600" dirty="0">
                <a:solidFill>
                  <a:schemeClr val="bg1"/>
                </a:solidFill>
                <a:latin typeface="Meiryo UI" panose="020B0604030504040204" pitchFamily="50" charset="-128"/>
                <a:ea typeface="Meiryo UI" panose="020B0604030504040204" pitchFamily="50" charset="-128"/>
              </a:rPr>
              <a:t>記述内容</a:t>
            </a:r>
          </a:p>
        </p:txBody>
      </p:sp>
      <p:sp>
        <p:nvSpPr>
          <p:cNvPr id="15364" name="Rectangle 4">
            <a:extLst>
              <a:ext uri="{FF2B5EF4-FFF2-40B4-BE49-F238E27FC236}">
                <a16:creationId xmlns:a16="http://schemas.microsoft.com/office/drawing/2014/main" id="{3B50753A-6534-4AE9-8515-D9EA46F3336A}"/>
              </a:ext>
            </a:extLst>
          </p:cNvPr>
          <p:cNvSpPr>
            <a:spLocks noChangeArrowheads="1"/>
          </p:cNvSpPr>
          <p:nvPr/>
        </p:nvSpPr>
        <p:spPr bwMode="auto">
          <a:xfrm>
            <a:off x="1065213" y="908050"/>
            <a:ext cx="8712200" cy="649288"/>
          </a:xfrm>
          <a:prstGeom prst="rect">
            <a:avLst/>
          </a:prstGeom>
          <a:solidFill>
            <a:schemeClr val="bg1"/>
          </a:solidFill>
          <a:ln w="9525" algn="ctr">
            <a:solidFill>
              <a:schemeClr val="bg2"/>
            </a:solidFill>
            <a:miter lim="800000"/>
            <a:headEnd/>
            <a:tailEnd/>
          </a:ln>
        </p:spPr>
        <p:txBody>
          <a:bodyPr wrap="none" anchor="ctr"/>
          <a:lstStyle>
            <a:lvl1pPr marL="182563" indent="-182563"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ja-JP" altLang="en-US" sz="1600" dirty="0">
                <a:latin typeface="Meiryo UI" panose="020B0604030504040204" pitchFamily="50" charset="-128"/>
                <a:ea typeface="Meiryo UI" panose="020B0604030504040204" pitchFamily="50" charset="-128"/>
              </a:rPr>
              <a:t>・	本事業に係る金額の見積を記載する。</a:t>
            </a:r>
          </a:p>
        </p:txBody>
      </p:sp>
      <p:sp>
        <p:nvSpPr>
          <p:cNvPr id="15365" name="Rectangle 5">
            <a:extLst>
              <a:ext uri="{FF2B5EF4-FFF2-40B4-BE49-F238E27FC236}">
                <a16:creationId xmlns:a16="http://schemas.microsoft.com/office/drawing/2014/main" id="{2FB96F85-4608-417C-A9CA-E1E659A368A4}"/>
              </a:ext>
            </a:extLst>
          </p:cNvPr>
          <p:cNvSpPr>
            <a:spLocks noChangeArrowheads="1"/>
          </p:cNvSpPr>
          <p:nvPr/>
        </p:nvSpPr>
        <p:spPr bwMode="auto">
          <a:xfrm>
            <a:off x="128588" y="1627188"/>
            <a:ext cx="9648825" cy="4897437"/>
          </a:xfrm>
          <a:prstGeom prst="rect">
            <a:avLst/>
          </a:prstGeom>
          <a:solidFill>
            <a:schemeClr val="bg1"/>
          </a:solidFill>
          <a:ln w="9525" algn="ctr">
            <a:solidFill>
              <a:schemeClr val="bg2"/>
            </a:solidFill>
            <a:miter lim="800000"/>
            <a:headEnd/>
            <a:tailEnd/>
          </a:ln>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400" dirty="0">
                <a:latin typeface="Meiryo UI" panose="020B0604030504040204" pitchFamily="50" charset="-128"/>
                <a:ea typeface="Meiryo UI" panose="020B0604030504040204" pitchFamily="50" charset="-128"/>
              </a:rPr>
              <a:t>本事業に係る金額の見積を、事業予算内で実施可能であることが分かるように記載すること。</a:t>
            </a:r>
          </a:p>
          <a:p>
            <a:pPr lvl="1" algn="l" eaLnBrk="1" hangingPunct="1">
              <a:spcBef>
                <a:spcPct val="30000"/>
              </a:spcBef>
              <a:buFontTx/>
              <a:buChar char="•"/>
            </a:pPr>
            <a:r>
              <a:rPr kumimoji="1" lang="ja-JP" altLang="en-US" sz="1400" dirty="0">
                <a:latin typeface="Meiryo UI" panose="020B0604030504040204" pitchFamily="50" charset="-128"/>
                <a:ea typeface="Meiryo UI" panose="020B0604030504040204" pitchFamily="50" charset="-128"/>
              </a:rPr>
              <a:t>提案の中で、複数の実施項目がある場合はそれぞれに係る金額が分かるように記載すること。</a:t>
            </a:r>
            <a:endParaRPr kumimoji="1" lang="en-US" altLang="ja-JP" sz="1400" dirty="0">
              <a:latin typeface="Meiryo UI" panose="020B0604030504040204" pitchFamily="50" charset="-128"/>
              <a:ea typeface="Meiryo UI" panose="020B0604030504040204" pitchFamily="50" charset="-128"/>
            </a:endParaRPr>
          </a:p>
          <a:p>
            <a:pPr lvl="1" algn="l" eaLnBrk="1" hangingPunct="1">
              <a:spcBef>
                <a:spcPct val="30000"/>
              </a:spcBef>
              <a:buFontTx/>
              <a:buChar char="•"/>
            </a:pPr>
            <a:r>
              <a:rPr kumimoji="1" lang="ja-JP" altLang="en-US" sz="1400" dirty="0">
                <a:latin typeface="Meiryo UI" panose="020B0604030504040204" pitchFamily="50" charset="-128"/>
                <a:ea typeface="Meiryo UI" panose="020B0604030504040204" pitchFamily="50" charset="-128"/>
              </a:rPr>
              <a:t>費目は可能な限り詳細に記載すること。</a:t>
            </a:r>
            <a:endParaRPr kumimoji="1" lang="en-US" altLang="ja-JP" sz="1400" dirty="0">
              <a:latin typeface="Meiryo UI" panose="020B0604030504040204" pitchFamily="50" charset="-128"/>
              <a:ea typeface="Meiryo UI" panose="020B0604030504040204" pitchFamily="50" charset="-128"/>
            </a:endParaRPr>
          </a:p>
        </p:txBody>
      </p:sp>
      <p:graphicFrame>
        <p:nvGraphicFramePr>
          <p:cNvPr id="4" name="表 3">
            <a:extLst>
              <a:ext uri="{FF2B5EF4-FFF2-40B4-BE49-F238E27FC236}">
                <a16:creationId xmlns:a16="http://schemas.microsoft.com/office/drawing/2014/main" id="{1BBE8207-D626-464E-B07D-245AD90F3FC1}"/>
              </a:ext>
            </a:extLst>
          </p:cNvPr>
          <p:cNvGraphicFramePr>
            <a:graphicFrameLocks noGrp="1"/>
          </p:cNvGraphicFramePr>
          <p:nvPr>
            <p:extLst>
              <p:ext uri="{D42A27DB-BD31-4B8C-83A1-F6EECF244321}">
                <p14:modId xmlns:p14="http://schemas.microsoft.com/office/powerpoint/2010/main" val="1841230809"/>
              </p:ext>
            </p:extLst>
          </p:nvPr>
        </p:nvGraphicFramePr>
        <p:xfrm>
          <a:off x="1549914" y="3356992"/>
          <a:ext cx="6804584" cy="2522464"/>
        </p:xfrm>
        <a:graphic>
          <a:graphicData uri="http://schemas.openxmlformats.org/drawingml/2006/table">
            <a:tbl>
              <a:tblPr/>
              <a:tblGrid>
                <a:gridCol w="1429590">
                  <a:extLst>
                    <a:ext uri="{9D8B030D-6E8A-4147-A177-3AD203B41FA5}">
                      <a16:colId xmlns:a16="http://schemas.microsoft.com/office/drawing/2014/main" val="4144714122"/>
                    </a:ext>
                  </a:extLst>
                </a:gridCol>
                <a:gridCol w="946674">
                  <a:extLst>
                    <a:ext uri="{9D8B030D-6E8A-4147-A177-3AD203B41FA5}">
                      <a16:colId xmlns:a16="http://schemas.microsoft.com/office/drawing/2014/main" val="1271196686"/>
                    </a:ext>
                  </a:extLst>
                </a:gridCol>
                <a:gridCol w="2880320">
                  <a:extLst>
                    <a:ext uri="{9D8B030D-6E8A-4147-A177-3AD203B41FA5}">
                      <a16:colId xmlns:a16="http://schemas.microsoft.com/office/drawing/2014/main" val="2731007352"/>
                    </a:ext>
                  </a:extLst>
                </a:gridCol>
                <a:gridCol w="1548000">
                  <a:extLst>
                    <a:ext uri="{9D8B030D-6E8A-4147-A177-3AD203B41FA5}">
                      <a16:colId xmlns:a16="http://schemas.microsoft.com/office/drawing/2014/main" val="386684778"/>
                    </a:ext>
                  </a:extLst>
                </a:gridCol>
              </a:tblGrid>
              <a:tr h="97008">
                <a:tc>
                  <a:txBody>
                    <a:bodyPr/>
                    <a:lstStyle/>
                    <a:p>
                      <a:pPr algn="l" fontAlgn="ctr"/>
                      <a:r>
                        <a:rPr lang="ja-JP" altLang="en-US" sz="1000" b="0" i="0" u="none" strike="noStrike" dirty="0">
                          <a:effectLst/>
                          <a:latin typeface="Meiryo UI" panose="020B0604030504040204" pitchFamily="50" charset="-128"/>
                          <a:ea typeface="Meiryo UI" panose="020B0604030504040204" pitchFamily="50" charset="-128"/>
                        </a:rPr>
                        <a:t>区分</a:t>
                      </a:r>
                    </a:p>
                  </a:txBody>
                  <a:tcPr marL="4789" marR="4789" marT="4789" marB="2298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CFFCC"/>
                    </a:solidFill>
                  </a:tcPr>
                </a:tc>
                <a:tc>
                  <a:txBody>
                    <a:bodyPr/>
                    <a:lstStyle/>
                    <a:p>
                      <a:pPr algn="l" fontAlgn="ctr"/>
                      <a:r>
                        <a:rPr lang="ja-JP" altLang="en-US" sz="1000" b="0" i="0" u="none" strike="noStrike" dirty="0">
                          <a:effectLst/>
                          <a:latin typeface="Meiryo UI" panose="020B0604030504040204" pitchFamily="50" charset="-128"/>
                          <a:ea typeface="Meiryo UI" panose="020B0604030504040204" pitchFamily="50" charset="-128"/>
                        </a:rPr>
                        <a:t>実施項目</a:t>
                      </a:r>
                      <a:endParaRPr lang="en-US" altLang="ja-JP" sz="1000" b="0" i="0" u="none" strike="noStrike" dirty="0">
                        <a:effectLst/>
                        <a:latin typeface="Meiryo UI" panose="020B0604030504040204" pitchFamily="50" charset="-128"/>
                        <a:ea typeface="Meiryo UI" panose="020B0604030504040204" pitchFamily="50" charset="-128"/>
                      </a:endParaRPr>
                    </a:p>
                  </a:txBody>
                  <a:tcPr marL="4789" marR="4789" marT="4789" marB="2298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CFFCC"/>
                    </a:solidFill>
                  </a:tcPr>
                </a:tc>
                <a:tc>
                  <a:txBody>
                    <a:bodyPr/>
                    <a:lstStyle/>
                    <a:p>
                      <a:pPr algn="l" fontAlgn="ctr"/>
                      <a:r>
                        <a:rPr lang="ja-JP" altLang="en-US" sz="1000" b="0" i="0" u="none" strike="noStrike">
                          <a:effectLst/>
                          <a:latin typeface="Meiryo UI" panose="020B0604030504040204" pitchFamily="50" charset="-128"/>
                          <a:ea typeface="Meiryo UI" panose="020B0604030504040204" pitchFamily="50" charset="-128"/>
                        </a:rPr>
                        <a:t>内訳</a:t>
                      </a:r>
                    </a:p>
                  </a:txBody>
                  <a:tcPr marL="4789" marR="4789" marT="4789" marB="2298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CFFCC"/>
                    </a:solidFill>
                  </a:tcPr>
                </a:tc>
                <a:tc>
                  <a:txBody>
                    <a:bodyPr/>
                    <a:lstStyle/>
                    <a:p>
                      <a:pPr algn="l" fontAlgn="ctr"/>
                      <a:r>
                        <a:rPr lang="ja-JP" altLang="en-US" sz="1000" b="0" i="0" u="none" strike="noStrike">
                          <a:effectLst/>
                          <a:latin typeface="Meiryo UI" panose="020B0604030504040204" pitchFamily="50" charset="-128"/>
                          <a:ea typeface="Meiryo UI" panose="020B0604030504040204" pitchFamily="50" charset="-128"/>
                        </a:rPr>
                        <a:t>費用</a:t>
                      </a:r>
                    </a:p>
                  </a:txBody>
                  <a:tcPr marL="4789" marR="4789" marT="4789" marB="2298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val="944170332"/>
                  </a:ext>
                </a:extLst>
              </a:tr>
              <a:tr h="97008">
                <a:tc rowSpan="6">
                  <a:txBody>
                    <a:bodyPr/>
                    <a:lstStyle/>
                    <a:p>
                      <a:pPr algn="l" fontAlgn="ctr"/>
                      <a:r>
                        <a:rPr lang="ja-JP" altLang="en-US" sz="1000" b="0" i="0" u="none" strike="noStrike" dirty="0">
                          <a:effectLst/>
                          <a:latin typeface="Meiryo UI" panose="020B0604030504040204" pitchFamily="50" charset="-128"/>
                          <a:ea typeface="Meiryo UI" panose="020B0604030504040204" pitchFamily="50" charset="-128"/>
                        </a:rPr>
                        <a:t>事業費</a:t>
                      </a:r>
                    </a:p>
                  </a:txBody>
                  <a:tcPr marL="4789" marR="4789" marT="4789" marB="2298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3">
                  <a:txBody>
                    <a:bodyPr/>
                    <a:lstStyle/>
                    <a:p>
                      <a:pPr algn="l" fontAlgn="ctr"/>
                      <a:r>
                        <a:rPr lang="ja-JP" altLang="en-US" sz="1000" b="0" i="0" u="none" strike="noStrike" dirty="0">
                          <a:effectLst/>
                          <a:latin typeface="Meiryo UI" panose="020B0604030504040204" pitchFamily="50" charset="-128"/>
                          <a:ea typeface="Meiryo UI" panose="020B0604030504040204" pitchFamily="50" charset="-128"/>
                        </a:rPr>
                        <a:t>プロジェクト</a:t>
                      </a:r>
                      <a:r>
                        <a:rPr lang="en-US" altLang="ja-JP" sz="1000" b="0" i="0" u="none" strike="noStrike" dirty="0">
                          <a:effectLst/>
                          <a:latin typeface="Meiryo UI" panose="020B0604030504040204" pitchFamily="50" charset="-128"/>
                          <a:ea typeface="Meiryo UI" panose="020B0604030504040204" pitchFamily="50" charset="-128"/>
                        </a:rPr>
                        <a:t>A</a:t>
                      </a:r>
                    </a:p>
                  </a:txBody>
                  <a:tcPr marL="4789" marR="4789" marT="4789" marB="2298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Meiryo UI" panose="020B0604030504040204" pitchFamily="50" charset="-128"/>
                          <a:ea typeface="Meiryo UI" panose="020B0604030504040204" pitchFamily="50" charset="-128"/>
                        </a:rPr>
                        <a:t>人件費</a:t>
                      </a:r>
                    </a:p>
                  </a:txBody>
                  <a:tcPr marL="4789" marR="4789" marT="4789" marB="2298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X,XXX,XXX</a:t>
                      </a:r>
                      <a:endPar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L="4789" marR="4789" marT="4789" marB="2298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3792570"/>
                  </a:ext>
                </a:extLst>
              </a:tr>
              <a:tr h="97008">
                <a:tc vMerge="1">
                  <a:txBody>
                    <a:bodyPr/>
                    <a:lstStyle/>
                    <a:p>
                      <a:endParaRPr kumimoji="1" lang="ja-JP" altLang="en-US"/>
                    </a:p>
                  </a:txBody>
                  <a:tcPr>
                    <a:lnT w="6350" cap="flat" cmpd="sng" algn="ctr">
                      <a:solidFill>
                        <a:schemeClr val="tx1"/>
                      </a:solidFill>
                      <a:prstDash val="solid"/>
                      <a:round/>
                      <a:headEnd type="none" w="med" len="med"/>
                      <a:tailEnd type="none" w="med" len="med"/>
                    </a:lnT>
                  </a:tcPr>
                </a:tc>
                <a:tc vMerge="1">
                  <a:txBody>
                    <a:bodyPr/>
                    <a:lstStyle/>
                    <a:p>
                      <a:endParaRPr kumimoji="1" lang="ja-JP" altLang="en-US"/>
                    </a:p>
                  </a:txBody>
                  <a:tcPr>
                    <a:lnT w="6350" cap="flat" cmpd="sng" algn="ctr">
                      <a:solidFill>
                        <a:schemeClr val="tx1"/>
                      </a:solidFill>
                      <a:prstDash val="solid"/>
                      <a:round/>
                      <a:headEnd type="none" w="med" len="med"/>
                      <a:tailEnd type="none" w="med" len="med"/>
                    </a:lnT>
                  </a:tcPr>
                </a:tc>
                <a:tc>
                  <a:txBody>
                    <a:bodyPr/>
                    <a:lstStyle/>
                    <a:p>
                      <a:pPr algn="ctr" fontAlgn="ctr"/>
                      <a:r>
                        <a:rPr lang="ja-JP" altLang="en-US" sz="1000" b="0" i="0" u="none" strike="noStrike" dirty="0">
                          <a:effectLst/>
                          <a:latin typeface="Meiryo UI" panose="020B0604030504040204" pitchFamily="50" charset="-128"/>
                          <a:ea typeface="Meiryo UI" panose="020B0604030504040204" pitchFamily="50" charset="-128"/>
                        </a:rPr>
                        <a:t>・・・</a:t>
                      </a:r>
                    </a:p>
                  </a:txBody>
                  <a:tcPr marL="4789" marR="4789" marT="4789" marB="2298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en-US" altLang="ja-JP" sz="1000" b="0" i="0" u="none" strike="noStrike" dirty="0">
                          <a:effectLst/>
                          <a:latin typeface="Meiryo UI" panose="020B0604030504040204" pitchFamily="50" charset="-128"/>
                          <a:ea typeface="Meiryo UI" panose="020B0604030504040204" pitchFamily="50" charset="-128"/>
                        </a:rPr>
                        <a:t>\</a:t>
                      </a:r>
                      <a:r>
                        <a:rPr lang="ja-JP" altLang="en-US" sz="1000" b="0" i="0" u="none" strike="noStrike" dirty="0">
                          <a:effectLst/>
                          <a:latin typeface="Meiryo UI" panose="020B0604030504040204" pitchFamily="50" charset="-128"/>
                          <a:ea typeface="Meiryo UI" panose="020B0604030504040204" pitchFamily="50" charset="-128"/>
                        </a:rPr>
                        <a:t>　</a:t>
                      </a:r>
                      <a:r>
                        <a:rPr lang="en-US" altLang="ja-JP" sz="1000" b="0" i="0" u="none" strike="noStrike" dirty="0">
                          <a:effectLst/>
                          <a:latin typeface="Meiryo UI" panose="020B0604030504040204" pitchFamily="50" charset="-128"/>
                          <a:ea typeface="Meiryo UI" panose="020B0604030504040204" pitchFamily="50" charset="-128"/>
                        </a:rPr>
                        <a:t>X,XXX,XXX</a:t>
                      </a:r>
                      <a:endParaRPr lang="ja-JP" altLang="en-US" sz="1000" b="0" i="0" u="none" strike="noStrike" dirty="0">
                        <a:effectLst/>
                        <a:latin typeface="Meiryo UI" panose="020B0604030504040204" pitchFamily="50" charset="-128"/>
                        <a:ea typeface="Meiryo UI" panose="020B0604030504040204" pitchFamily="50" charset="-128"/>
                      </a:endParaRPr>
                    </a:p>
                  </a:txBody>
                  <a:tcPr marL="4789" marR="4789" marT="4789" marB="2298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45494314"/>
                  </a:ext>
                </a:extLst>
              </a:tr>
              <a:tr h="97008">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000" b="0" i="0" u="none" strike="noStrike" dirty="0">
                          <a:effectLst/>
                          <a:latin typeface="Meiryo UI" panose="020B0604030504040204" pitchFamily="50" charset="-128"/>
                          <a:ea typeface="Meiryo UI" panose="020B0604030504040204" pitchFamily="50" charset="-128"/>
                        </a:rPr>
                        <a:t>・・・</a:t>
                      </a:r>
                    </a:p>
                  </a:txBody>
                  <a:tcPr marL="4789" marR="4789" marT="4789" marB="2298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en-US" altLang="ja-JP" sz="1000" b="0" i="0" u="none" strike="noStrike" dirty="0">
                          <a:effectLst/>
                          <a:latin typeface="Meiryo UI" panose="020B0604030504040204" pitchFamily="50" charset="-128"/>
                          <a:ea typeface="Meiryo UI" panose="020B0604030504040204" pitchFamily="50" charset="-128"/>
                        </a:rPr>
                        <a:t>\</a:t>
                      </a:r>
                      <a:r>
                        <a:rPr lang="ja-JP" altLang="en-US" sz="1000" b="0" i="0" u="none" strike="noStrike" dirty="0">
                          <a:effectLst/>
                          <a:latin typeface="Meiryo UI" panose="020B0604030504040204" pitchFamily="50" charset="-128"/>
                          <a:ea typeface="Meiryo UI" panose="020B0604030504040204" pitchFamily="50" charset="-128"/>
                        </a:rPr>
                        <a:t>　</a:t>
                      </a:r>
                      <a:r>
                        <a:rPr lang="en-US" altLang="ja-JP" sz="1000" b="0" i="0" u="none" strike="noStrike" dirty="0">
                          <a:effectLst/>
                          <a:latin typeface="Meiryo UI" panose="020B0604030504040204" pitchFamily="50" charset="-128"/>
                          <a:ea typeface="Meiryo UI" panose="020B0604030504040204" pitchFamily="50" charset="-128"/>
                        </a:rPr>
                        <a:t>X,XXX,XXX</a:t>
                      </a:r>
                      <a:endParaRPr lang="ja-JP" altLang="en-US" sz="1000" b="0" i="0" u="none" strike="noStrike" dirty="0">
                        <a:effectLst/>
                        <a:latin typeface="Meiryo UI" panose="020B0604030504040204" pitchFamily="50" charset="-128"/>
                        <a:ea typeface="Meiryo UI" panose="020B0604030504040204" pitchFamily="50" charset="-128"/>
                      </a:endParaRPr>
                    </a:p>
                  </a:txBody>
                  <a:tcPr marL="4789" marR="4789" marT="4789" marB="2298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39388452"/>
                  </a:ext>
                </a:extLst>
              </a:tr>
              <a:tr h="97008">
                <a:tc vMerge="1">
                  <a:txBody>
                    <a:bodyPr/>
                    <a:lstStyle/>
                    <a:p>
                      <a:endParaRPr kumimoji="1" lang="ja-JP" altLang="en-US"/>
                    </a:p>
                  </a:txBody>
                  <a:tcPr/>
                </a:tc>
                <a:tc rowSpan="2">
                  <a:txBody>
                    <a:bodyPr/>
                    <a:lstStyle/>
                    <a:p>
                      <a:pPr algn="l" fontAlgn="ctr"/>
                      <a:r>
                        <a:rPr lang="ja-JP" altLang="en-US" sz="1000" b="0" i="0" u="none" strike="noStrike" dirty="0">
                          <a:effectLst/>
                          <a:latin typeface="Meiryo UI" panose="020B0604030504040204" pitchFamily="50" charset="-128"/>
                          <a:ea typeface="Meiryo UI" panose="020B0604030504040204" pitchFamily="50" charset="-128"/>
                        </a:rPr>
                        <a:t>プロジェクト</a:t>
                      </a:r>
                      <a:r>
                        <a:rPr lang="en-US" altLang="ja-JP" sz="1000" b="0" i="0" u="none" strike="noStrike" dirty="0">
                          <a:effectLst/>
                          <a:latin typeface="Meiryo UI" panose="020B0604030504040204" pitchFamily="50" charset="-128"/>
                          <a:ea typeface="Meiryo UI" panose="020B0604030504040204" pitchFamily="50" charset="-128"/>
                        </a:rPr>
                        <a:t>B</a:t>
                      </a:r>
                    </a:p>
                  </a:txBody>
                  <a:tcPr marL="4789" marR="4789" marT="4789" marB="2298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Meiryo UI" panose="020B0604030504040204" pitchFamily="50" charset="-128"/>
                          <a:ea typeface="Meiryo UI" panose="020B0604030504040204" pitchFamily="50" charset="-128"/>
                        </a:rPr>
                        <a:t>人件費</a:t>
                      </a:r>
                    </a:p>
                  </a:txBody>
                  <a:tcPr marL="4789" marR="4789" marT="4789" marB="2298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X,XXX,XXX</a:t>
                      </a:r>
                      <a:endPar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L="4789" marR="4789" marT="4789" marB="2298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73018211"/>
                  </a:ext>
                </a:extLst>
              </a:tr>
              <a:tr h="97008">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a:txBody>
                    <a:bodyPr/>
                    <a:lstStyle/>
                    <a:p>
                      <a:pPr algn="ctr" fontAlgn="ctr"/>
                      <a:r>
                        <a:rPr lang="ja-JP" altLang="en-US" sz="1000" b="0" i="0" u="none" strike="noStrike" dirty="0">
                          <a:effectLst/>
                          <a:latin typeface="Meiryo UI" panose="020B0604030504040204" pitchFamily="50" charset="-128"/>
                          <a:ea typeface="Meiryo UI" panose="020B0604030504040204" pitchFamily="50" charset="-128"/>
                        </a:rPr>
                        <a:t>・・・</a:t>
                      </a:r>
                    </a:p>
                  </a:txBody>
                  <a:tcPr marL="4789" marR="4789" marT="4789" marB="2298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en-US" altLang="ja-JP" sz="1000" b="0" i="0" u="none" strike="noStrike" dirty="0">
                          <a:effectLst/>
                          <a:latin typeface="Meiryo UI" panose="020B0604030504040204" pitchFamily="50" charset="-128"/>
                          <a:ea typeface="Meiryo UI" panose="020B0604030504040204" pitchFamily="50" charset="-128"/>
                        </a:rPr>
                        <a:t>\</a:t>
                      </a:r>
                      <a:r>
                        <a:rPr lang="ja-JP" altLang="en-US" sz="1000" b="0" i="0" u="none" strike="noStrike" dirty="0">
                          <a:effectLst/>
                          <a:latin typeface="Meiryo UI" panose="020B0604030504040204" pitchFamily="50" charset="-128"/>
                          <a:ea typeface="Meiryo UI" panose="020B0604030504040204" pitchFamily="50" charset="-128"/>
                        </a:rPr>
                        <a:t>　</a:t>
                      </a:r>
                      <a:r>
                        <a:rPr lang="en-US" altLang="ja-JP" sz="1000" b="0" i="0" u="none" strike="noStrike" dirty="0">
                          <a:effectLst/>
                          <a:latin typeface="Meiryo UI" panose="020B0604030504040204" pitchFamily="50" charset="-128"/>
                          <a:ea typeface="Meiryo UI" panose="020B0604030504040204" pitchFamily="50" charset="-128"/>
                        </a:rPr>
                        <a:t>X,XXX,XXX</a:t>
                      </a:r>
                      <a:endParaRPr lang="ja-JP" altLang="en-US" sz="1000" b="0" i="0" u="none" strike="noStrike" dirty="0">
                        <a:effectLst/>
                        <a:latin typeface="Meiryo UI" panose="020B0604030504040204" pitchFamily="50" charset="-128"/>
                        <a:ea typeface="Meiryo UI" panose="020B0604030504040204" pitchFamily="50" charset="-128"/>
                      </a:endParaRPr>
                    </a:p>
                  </a:txBody>
                  <a:tcPr marL="4789" marR="4789" marT="4789" marB="2298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5193516"/>
                  </a:ext>
                </a:extLst>
              </a:tr>
              <a:tr h="97008">
                <a:tc vMerge="1">
                  <a:txBody>
                    <a:bodyPr/>
                    <a:lstStyle/>
                    <a:p>
                      <a:endParaRPr kumimoji="1" lang="ja-JP" altLang="en-US"/>
                    </a:p>
                  </a:txBody>
                  <a:tcPr/>
                </a:tc>
                <a:tc>
                  <a:txBody>
                    <a:bodyPr/>
                    <a:lstStyle/>
                    <a:p>
                      <a:pPr algn="l" fontAlgn="ctr"/>
                      <a:r>
                        <a:rPr lang="ja-JP" altLang="en-US" sz="1000" b="0" i="0" u="none" strike="noStrike" dirty="0">
                          <a:effectLst/>
                          <a:latin typeface="Meiryo UI" panose="020B0604030504040204" pitchFamily="50" charset="-128"/>
                          <a:ea typeface="Meiryo UI" panose="020B0604030504040204" pitchFamily="50" charset="-128"/>
                        </a:rPr>
                        <a:t>・・・</a:t>
                      </a:r>
                      <a:endParaRPr lang="en-US" altLang="ja-JP" sz="1000" b="0" i="0" u="none" strike="noStrike" dirty="0">
                        <a:effectLst/>
                        <a:latin typeface="Meiryo UI" panose="020B0604030504040204" pitchFamily="50" charset="-128"/>
                        <a:ea typeface="Meiryo UI" panose="020B0604030504040204" pitchFamily="50" charset="-128"/>
                      </a:endParaRPr>
                    </a:p>
                  </a:txBody>
                  <a:tcPr marL="4789" marR="4789" marT="4789" marB="2298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Meiryo UI" panose="020B0604030504040204" pitchFamily="50" charset="-128"/>
                          <a:ea typeface="Meiryo UI" panose="020B0604030504040204" pitchFamily="50" charset="-128"/>
                        </a:rPr>
                        <a:t>・・・</a:t>
                      </a:r>
                    </a:p>
                  </a:txBody>
                  <a:tcPr marL="4789" marR="4789" marT="4789" marB="2298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en-US" altLang="ja-JP" sz="1000" b="0" i="0" u="none" strike="noStrike" dirty="0">
                          <a:effectLst/>
                          <a:latin typeface="Meiryo UI" panose="020B0604030504040204" pitchFamily="50" charset="-128"/>
                          <a:ea typeface="Meiryo UI" panose="020B0604030504040204" pitchFamily="50" charset="-128"/>
                        </a:rPr>
                        <a:t>\</a:t>
                      </a:r>
                      <a:r>
                        <a:rPr lang="ja-JP" altLang="en-US" sz="1000" b="0" i="0" u="none" strike="noStrike" dirty="0">
                          <a:effectLst/>
                          <a:latin typeface="Meiryo UI" panose="020B0604030504040204" pitchFamily="50" charset="-128"/>
                          <a:ea typeface="Meiryo UI" panose="020B0604030504040204" pitchFamily="50" charset="-128"/>
                        </a:rPr>
                        <a:t>　</a:t>
                      </a:r>
                      <a:r>
                        <a:rPr lang="en-US" altLang="ja-JP" sz="1000" b="0" i="0" u="none" strike="noStrike" dirty="0">
                          <a:effectLst/>
                          <a:latin typeface="Meiryo UI" panose="020B0604030504040204" pitchFamily="50" charset="-128"/>
                          <a:ea typeface="Meiryo UI" panose="020B0604030504040204" pitchFamily="50" charset="-128"/>
                        </a:rPr>
                        <a:t>X,XXX,XXX</a:t>
                      </a:r>
                      <a:endParaRPr lang="ja-JP" altLang="en-US" sz="1000" b="0" i="0" u="none" strike="noStrike" dirty="0">
                        <a:effectLst/>
                        <a:latin typeface="Meiryo UI" panose="020B0604030504040204" pitchFamily="50" charset="-128"/>
                        <a:ea typeface="Meiryo UI" panose="020B0604030504040204" pitchFamily="50" charset="-128"/>
                      </a:endParaRPr>
                    </a:p>
                  </a:txBody>
                  <a:tcPr marL="4789" marR="4789" marT="4789" marB="2298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46653455"/>
                  </a:ext>
                </a:extLst>
              </a:tr>
              <a:tr h="97008">
                <a:tc>
                  <a:txBody>
                    <a:bodyPr/>
                    <a:lstStyle/>
                    <a:p>
                      <a:pPr algn="l" fontAlgn="ctr"/>
                      <a:r>
                        <a:rPr lang="zh-TW" altLang="en-US" sz="1000" b="0" i="0" u="none" strike="noStrike" dirty="0">
                          <a:effectLst/>
                          <a:latin typeface="Meiryo UI" panose="020B0604030504040204" pitchFamily="50" charset="-128"/>
                          <a:ea typeface="Meiryo UI" panose="020B0604030504040204" pitchFamily="50" charset="-128"/>
                        </a:rPr>
                        <a:t>（事業費計）</a:t>
                      </a:r>
                    </a:p>
                  </a:txBody>
                  <a:tcPr marL="4789" marR="4789" marT="4789" marB="2298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endParaRPr lang="ja-JP" altLang="en-US" sz="1000" b="0" i="0" u="none" strike="noStrike" dirty="0">
                        <a:effectLst/>
                        <a:latin typeface="Meiryo UI" panose="020B0604030504040204" pitchFamily="50" charset="-128"/>
                        <a:ea typeface="Meiryo UI" panose="020B0604030504040204" pitchFamily="50" charset="-128"/>
                      </a:endParaRPr>
                    </a:p>
                  </a:txBody>
                  <a:tcPr marL="4789" marR="4789" marT="4789" marB="2298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b"/>
                      <a:r>
                        <a:rPr lang="en-US" sz="1000" b="0" i="0" u="none" strike="noStrike" dirty="0">
                          <a:effectLst/>
                          <a:latin typeface="Meiryo UI" panose="020B0604030504040204" pitchFamily="50" charset="-128"/>
                          <a:ea typeface="Meiryo UI" panose="020B0604030504040204" pitchFamily="50" charset="-128"/>
                        </a:rPr>
                        <a:t>　</a:t>
                      </a:r>
                    </a:p>
                  </a:txBody>
                  <a:tcPr marL="4789" marR="4789" marT="4789" marB="22987"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US" altLang="ja-JP" sz="1000" b="0" i="0" u="none" strike="noStrike" dirty="0">
                          <a:effectLst/>
                          <a:latin typeface="Meiryo UI" panose="020B0604030504040204" pitchFamily="50" charset="-128"/>
                          <a:ea typeface="Meiryo UI" panose="020B0604030504040204" pitchFamily="50" charset="-128"/>
                        </a:rPr>
                        <a:t>\</a:t>
                      </a:r>
                      <a:r>
                        <a:rPr lang="ja-JP" altLang="en-US" sz="1000" b="0" i="0" u="none" strike="noStrike" dirty="0">
                          <a:effectLst/>
                          <a:latin typeface="Meiryo UI" panose="020B0604030504040204" pitchFamily="50" charset="-128"/>
                          <a:ea typeface="Meiryo UI" panose="020B0604030504040204" pitchFamily="50" charset="-128"/>
                        </a:rPr>
                        <a:t>　</a:t>
                      </a:r>
                      <a:r>
                        <a:rPr lang="en-US" altLang="ja-JP" sz="1000" b="0" i="0" u="none" strike="noStrike" dirty="0">
                          <a:effectLst/>
                          <a:latin typeface="Meiryo UI" panose="020B0604030504040204" pitchFamily="50" charset="-128"/>
                          <a:ea typeface="Meiryo UI" panose="020B0604030504040204" pitchFamily="50" charset="-128"/>
                        </a:rPr>
                        <a:t>X,XXX,XXX</a:t>
                      </a:r>
                      <a:endParaRPr lang="ja-JP" altLang="en-US" sz="1000" b="0" i="0" u="none" strike="noStrike" dirty="0">
                        <a:effectLst/>
                        <a:latin typeface="Meiryo UI" panose="020B0604030504040204" pitchFamily="50" charset="-128"/>
                        <a:ea typeface="Meiryo UI" panose="020B0604030504040204" pitchFamily="50" charset="-128"/>
                      </a:endParaRPr>
                    </a:p>
                  </a:txBody>
                  <a:tcPr marL="4789" marR="4789" marT="4789" marB="22987"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28874781"/>
                  </a:ext>
                </a:extLst>
              </a:tr>
              <a:tr h="179060">
                <a:tc>
                  <a:txBody>
                    <a:bodyPr/>
                    <a:lstStyle/>
                    <a:p>
                      <a:pPr algn="l" fontAlgn="ctr"/>
                      <a:r>
                        <a:rPr lang="ja-JP" altLang="en-US" sz="1000" b="0" i="0" u="none" strike="noStrike" dirty="0">
                          <a:effectLst/>
                          <a:latin typeface="Meiryo UI" panose="020B0604030504040204" pitchFamily="50" charset="-128"/>
                          <a:ea typeface="Meiryo UI" panose="020B0604030504040204" pitchFamily="50" charset="-128"/>
                        </a:rPr>
                        <a:t>再委託費</a:t>
                      </a:r>
                    </a:p>
                  </a:txBody>
                  <a:tcPr marL="4789" marR="4789" marT="4789" marB="2298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ctr"/>
                      <a:r>
                        <a:rPr lang="ja-JP" altLang="en-US" sz="1000" b="0" i="0" u="none" strike="noStrike" dirty="0">
                          <a:effectLst/>
                          <a:latin typeface="Meiryo UI" panose="020B0604030504040204" pitchFamily="50" charset="-128"/>
                          <a:ea typeface="Meiryo UI" panose="020B0604030504040204" pitchFamily="50" charset="-128"/>
                        </a:rPr>
                        <a:t>企業名</a:t>
                      </a:r>
                      <a:r>
                        <a:rPr lang="en-US" altLang="ja-JP" sz="1000" b="0" i="0" u="none" strike="noStrike" dirty="0">
                          <a:effectLst/>
                          <a:latin typeface="Meiryo UI" panose="020B0604030504040204" pitchFamily="50" charset="-128"/>
                          <a:ea typeface="Meiryo UI" panose="020B0604030504040204" pitchFamily="50" charset="-128"/>
                        </a:rPr>
                        <a:t>1</a:t>
                      </a:r>
                    </a:p>
                  </a:txBody>
                  <a:tcPr marL="4789" marR="4789" marT="4789" marB="2298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zh-TW" sz="1000" b="0" i="0" u="none" strike="noStrike" dirty="0">
                          <a:effectLst/>
                          <a:latin typeface="Meiryo UI" panose="020B0604030504040204" pitchFamily="50" charset="-128"/>
                          <a:ea typeface="Meiryo UI" panose="020B0604030504040204" pitchFamily="50" charset="-128"/>
                        </a:rPr>
                        <a:t>(</a:t>
                      </a:r>
                      <a:r>
                        <a:rPr lang="zh-TW" altLang="en-US" sz="1000" b="0" i="0" u="none" strike="noStrike" dirty="0">
                          <a:effectLst/>
                          <a:latin typeface="Meiryo UI" panose="020B0604030504040204" pitchFamily="50" charset="-128"/>
                          <a:ea typeface="Meiryo UI" panose="020B0604030504040204" pitchFamily="50" charset="-128"/>
                        </a:rPr>
                        <a:t>委託内容記載</a:t>
                      </a:r>
                      <a:r>
                        <a:rPr lang="en-US" altLang="zh-TW" sz="1000" b="0" i="0" u="none" strike="noStrike" dirty="0">
                          <a:effectLst/>
                          <a:latin typeface="Meiryo UI" panose="020B0604030504040204" pitchFamily="50" charset="-128"/>
                          <a:ea typeface="Meiryo UI" panose="020B0604030504040204" pitchFamily="50" charset="-128"/>
                        </a:rPr>
                        <a:t>)</a:t>
                      </a:r>
                    </a:p>
                  </a:txBody>
                  <a:tcPr marL="4789" marR="4789" marT="4789" marB="2298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US" altLang="ja-JP" sz="1000" b="0" i="0" u="none" strike="noStrike" dirty="0">
                          <a:effectLst/>
                          <a:latin typeface="Meiryo UI" panose="020B0604030504040204" pitchFamily="50" charset="-128"/>
                          <a:ea typeface="Meiryo UI" panose="020B0604030504040204" pitchFamily="50" charset="-128"/>
                        </a:rPr>
                        <a:t>\</a:t>
                      </a:r>
                      <a:r>
                        <a:rPr lang="ja-JP" altLang="en-US" sz="1000" b="0" i="0" u="none" strike="noStrike" dirty="0">
                          <a:effectLst/>
                          <a:latin typeface="Meiryo UI" panose="020B0604030504040204" pitchFamily="50" charset="-128"/>
                          <a:ea typeface="Meiryo UI" panose="020B0604030504040204" pitchFamily="50" charset="-128"/>
                        </a:rPr>
                        <a:t>　</a:t>
                      </a:r>
                      <a:r>
                        <a:rPr lang="en-US" altLang="ja-JP" sz="1000" b="0" i="0" u="none" strike="noStrike" dirty="0">
                          <a:effectLst/>
                          <a:latin typeface="Meiryo UI" panose="020B0604030504040204" pitchFamily="50" charset="-128"/>
                          <a:ea typeface="Meiryo UI" panose="020B0604030504040204" pitchFamily="50" charset="-128"/>
                        </a:rPr>
                        <a:t>X,XXX,XXX</a:t>
                      </a:r>
                      <a:endParaRPr lang="ja-JP" altLang="en-US" sz="1000" b="0" i="0" u="none" strike="noStrike" dirty="0">
                        <a:effectLst/>
                        <a:latin typeface="Meiryo UI" panose="020B0604030504040204" pitchFamily="50" charset="-128"/>
                        <a:ea typeface="Meiryo UI" panose="020B0604030504040204" pitchFamily="50" charset="-128"/>
                      </a:endParaRPr>
                    </a:p>
                  </a:txBody>
                  <a:tcPr marL="4789" marR="4789" marT="4789" marB="22987"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550548"/>
                  </a:ext>
                </a:extLst>
              </a:tr>
              <a:tr h="97008">
                <a:tc>
                  <a:txBody>
                    <a:bodyPr/>
                    <a:lstStyle/>
                    <a:p>
                      <a:pPr algn="l" fontAlgn="ctr"/>
                      <a:r>
                        <a:rPr lang="zh-TW" altLang="en-US" sz="1000" b="0" i="0" u="none" strike="noStrike" dirty="0">
                          <a:effectLst/>
                          <a:latin typeface="Meiryo UI" panose="020B0604030504040204" pitchFamily="50" charset="-128"/>
                          <a:ea typeface="Meiryo UI" panose="020B0604030504040204" pitchFamily="50" charset="-128"/>
                        </a:rPr>
                        <a:t>（再委託費計）</a:t>
                      </a:r>
                    </a:p>
                  </a:txBody>
                  <a:tcPr marL="4789" marR="4789" marT="4789" marB="2298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endParaRPr lang="ja-JP" altLang="en-US" sz="1000" b="0" i="0" u="none" strike="noStrike">
                        <a:effectLst/>
                        <a:latin typeface="Meiryo UI" panose="020B0604030504040204" pitchFamily="50" charset="-128"/>
                        <a:ea typeface="Meiryo UI" panose="020B0604030504040204" pitchFamily="50" charset="-128"/>
                      </a:endParaRPr>
                    </a:p>
                  </a:txBody>
                  <a:tcPr marL="4789" marR="4789" marT="4789" marB="2298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b"/>
                      <a:endParaRPr lang="en-US" sz="1000" b="0" i="0" u="none" strike="noStrike" dirty="0">
                        <a:effectLst/>
                        <a:latin typeface="Meiryo UI" panose="020B0604030504040204" pitchFamily="50" charset="-128"/>
                        <a:ea typeface="Meiryo UI" panose="020B0604030504040204" pitchFamily="50" charset="-128"/>
                      </a:endParaRPr>
                    </a:p>
                  </a:txBody>
                  <a:tcPr marL="4789" marR="4789" marT="4789" marB="22987"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US" altLang="ja-JP" sz="1000" b="0" i="0" u="none" strike="noStrike" dirty="0">
                          <a:effectLst/>
                          <a:latin typeface="Meiryo UI" panose="020B0604030504040204" pitchFamily="50" charset="-128"/>
                          <a:ea typeface="Meiryo UI" panose="020B0604030504040204" pitchFamily="50" charset="-128"/>
                        </a:rPr>
                        <a:t>\</a:t>
                      </a:r>
                      <a:r>
                        <a:rPr lang="ja-JP" altLang="en-US" sz="1000" b="0" i="0" u="none" strike="noStrike" dirty="0">
                          <a:effectLst/>
                          <a:latin typeface="Meiryo UI" panose="020B0604030504040204" pitchFamily="50" charset="-128"/>
                          <a:ea typeface="Meiryo UI" panose="020B0604030504040204" pitchFamily="50" charset="-128"/>
                        </a:rPr>
                        <a:t>　</a:t>
                      </a:r>
                      <a:r>
                        <a:rPr lang="en-US" altLang="ja-JP" sz="1000" b="0" i="0" u="none" strike="noStrike" dirty="0">
                          <a:effectLst/>
                          <a:latin typeface="Meiryo UI" panose="020B0604030504040204" pitchFamily="50" charset="-128"/>
                          <a:ea typeface="Meiryo UI" panose="020B0604030504040204" pitchFamily="50" charset="-128"/>
                        </a:rPr>
                        <a:t>X,XXX,XXX</a:t>
                      </a:r>
                      <a:endParaRPr lang="ja-JP" altLang="en-US" sz="1000" b="0" i="0" u="none" strike="noStrike" dirty="0">
                        <a:effectLst/>
                        <a:latin typeface="Meiryo UI" panose="020B0604030504040204" pitchFamily="50" charset="-128"/>
                        <a:ea typeface="Meiryo UI" panose="020B0604030504040204" pitchFamily="50" charset="-128"/>
                      </a:endParaRPr>
                    </a:p>
                  </a:txBody>
                  <a:tcPr marL="4789" marR="4789" marT="4789" marB="22987"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10582233"/>
                  </a:ext>
                </a:extLst>
              </a:tr>
              <a:tr h="97008">
                <a:tc>
                  <a:txBody>
                    <a:bodyPr/>
                    <a:lstStyle/>
                    <a:p>
                      <a:pPr algn="l" fontAlgn="ctr"/>
                      <a:r>
                        <a:rPr lang="ja-JP" altLang="en-US" sz="1000" b="0" i="0" u="none" strike="noStrike" dirty="0">
                          <a:effectLst/>
                          <a:latin typeface="Meiryo UI" panose="020B0604030504040204" pitchFamily="50" charset="-128"/>
                          <a:ea typeface="Meiryo UI" panose="020B0604030504040204" pitchFamily="50" charset="-128"/>
                        </a:rPr>
                        <a:t>一般管理費</a:t>
                      </a:r>
                    </a:p>
                  </a:txBody>
                  <a:tcPr marL="4789" marR="4789" marT="4789" marB="2298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b"/>
                      <a:endParaRPr lang="ja-JP" altLang="en-US" sz="1000" b="0" i="0" u="none" strike="noStrike">
                        <a:effectLst/>
                        <a:latin typeface="Meiryo UI" panose="020B0604030504040204" pitchFamily="50" charset="-128"/>
                        <a:ea typeface="Meiryo UI" panose="020B0604030504040204" pitchFamily="50" charset="-128"/>
                      </a:endParaRPr>
                    </a:p>
                  </a:txBody>
                  <a:tcPr marL="4789" marR="4789" marT="4789" marB="22987"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b"/>
                      <a:r>
                        <a:rPr lang="ja-JP" altLang="en-US" sz="1000" b="0" i="0" u="none" strike="noStrike" dirty="0">
                          <a:effectLst/>
                          <a:latin typeface="Meiryo UI" panose="020B0604030504040204" pitchFamily="50" charset="-128"/>
                          <a:ea typeface="Meiryo UI" panose="020B0604030504040204" pitchFamily="50" charset="-128"/>
                        </a:rPr>
                        <a:t>（人件費計＋事業費計）の</a:t>
                      </a:r>
                      <a:r>
                        <a:rPr lang="en-US" altLang="ja-JP" sz="1000" b="0" i="0" u="none" strike="noStrike" dirty="0">
                          <a:effectLst/>
                          <a:latin typeface="Meiryo UI" panose="020B0604030504040204" pitchFamily="50" charset="-128"/>
                          <a:ea typeface="Meiryo UI" panose="020B0604030504040204" pitchFamily="50" charset="-128"/>
                        </a:rPr>
                        <a:t>10</a:t>
                      </a:r>
                      <a:r>
                        <a:rPr lang="ja-JP" altLang="en-US" sz="1000" b="0" i="0" u="none" strike="noStrike" dirty="0">
                          <a:effectLst/>
                          <a:latin typeface="Meiryo UI" panose="020B0604030504040204" pitchFamily="50" charset="-128"/>
                          <a:ea typeface="Meiryo UI" panose="020B0604030504040204" pitchFamily="50" charset="-128"/>
                        </a:rPr>
                        <a:t>％以内</a:t>
                      </a:r>
                    </a:p>
                  </a:txBody>
                  <a:tcPr marL="4789" marR="4789" marT="4789" marB="22987"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en-US" altLang="ja-JP" sz="1000" b="0" i="0" u="none" strike="noStrike" dirty="0">
                          <a:effectLst/>
                          <a:latin typeface="Meiryo UI" panose="020B0604030504040204" pitchFamily="50" charset="-128"/>
                          <a:ea typeface="Meiryo UI" panose="020B0604030504040204" pitchFamily="50" charset="-128"/>
                        </a:rPr>
                        <a:t>\</a:t>
                      </a:r>
                      <a:r>
                        <a:rPr lang="ja-JP" altLang="en-US" sz="1000" b="0" i="0" u="none" strike="noStrike" dirty="0">
                          <a:effectLst/>
                          <a:latin typeface="Meiryo UI" panose="020B0604030504040204" pitchFamily="50" charset="-128"/>
                          <a:ea typeface="Meiryo UI" panose="020B0604030504040204" pitchFamily="50" charset="-128"/>
                        </a:rPr>
                        <a:t>　</a:t>
                      </a:r>
                      <a:r>
                        <a:rPr lang="en-US" altLang="ja-JP" sz="1000" b="0" i="0" u="none" strike="noStrike" dirty="0">
                          <a:effectLst/>
                          <a:latin typeface="Meiryo UI" panose="020B0604030504040204" pitchFamily="50" charset="-128"/>
                          <a:ea typeface="Meiryo UI" panose="020B0604030504040204" pitchFamily="50" charset="-128"/>
                        </a:rPr>
                        <a:t>X,XXX,XXX</a:t>
                      </a:r>
                      <a:endParaRPr lang="ja-JP" altLang="en-US" sz="1000" b="0" i="0" u="none" strike="noStrike" dirty="0">
                        <a:effectLst/>
                        <a:latin typeface="Meiryo UI" panose="020B0604030504040204" pitchFamily="50" charset="-128"/>
                        <a:ea typeface="Meiryo UI" panose="020B0604030504040204" pitchFamily="50" charset="-128"/>
                      </a:endParaRPr>
                    </a:p>
                  </a:txBody>
                  <a:tcPr marL="4789" marR="4789" marT="4789" marB="22987"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5510098"/>
                  </a:ext>
                </a:extLst>
              </a:tr>
              <a:tr h="97008">
                <a:tc>
                  <a:txBody>
                    <a:bodyPr/>
                    <a:lstStyle/>
                    <a:p>
                      <a:pPr algn="l" fontAlgn="ctr"/>
                      <a:r>
                        <a:rPr lang="ja-JP" altLang="en-US" sz="1000" b="0" i="0" u="none" strike="noStrike">
                          <a:effectLst/>
                          <a:latin typeface="Meiryo UI" panose="020B0604030504040204" pitchFamily="50" charset="-128"/>
                          <a:ea typeface="Meiryo UI" panose="020B0604030504040204" pitchFamily="50" charset="-128"/>
                        </a:rPr>
                        <a:t>小計</a:t>
                      </a:r>
                    </a:p>
                  </a:txBody>
                  <a:tcPr marL="4789" marR="4789" marT="4789" marB="2298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b"/>
                      <a:endParaRPr lang="ja-JP" altLang="en-US" sz="1000" b="0" i="0" u="none" strike="noStrike">
                        <a:effectLst/>
                        <a:latin typeface="Meiryo UI" panose="020B0604030504040204" pitchFamily="50" charset="-128"/>
                        <a:ea typeface="Meiryo UI" panose="020B0604030504040204" pitchFamily="50" charset="-128"/>
                      </a:endParaRPr>
                    </a:p>
                  </a:txBody>
                  <a:tcPr marL="4789" marR="4789" marT="4789" marB="22987"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effectLst/>
                          <a:latin typeface="Meiryo UI" panose="020B0604030504040204" pitchFamily="50" charset="-128"/>
                          <a:ea typeface="Meiryo UI" panose="020B0604030504040204" pitchFamily="50" charset="-128"/>
                        </a:rPr>
                        <a:t>　</a:t>
                      </a:r>
                      <a:r>
                        <a:rPr lang="zh-TW" altLang="en-US" sz="1000" b="0" i="0" u="none" strike="noStrike" dirty="0">
                          <a:effectLst/>
                          <a:latin typeface="Meiryo UI" panose="020B0604030504040204" pitchFamily="50" charset="-128"/>
                          <a:ea typeface="Meiryo UI" panose="020B0604030504040204" pitchFamily="50" charset="-128"/>
                        </a:rPr>
                        <a:t>人件費計＋事業費計＋再委託費計＋一般管理費</a:t>
                      </a:r>
                      <a:endParaRPr lang="en-US" sz="1000" b="0" i="0" u="none" strike="noStrike" dirty="0">
                        <a:effectLst/>
                        <a:latin typeface="Meiryo UI" panose="020B0604030504040204" pitchFamily="50" charset="-128"/>
                        <a:ea typeface="Meiryo UI" panose="020B0604030504040204" pitchFamily="50" charset="-128"/>
                      </a:endParaRPr>
                    </a:p>
                  </a:txBody>
                  <a:tcPr marL="4789" marR="4789" marT="4789" marB="22987"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en-US" altLang="ja-JP" sz="1000" b="0" i="0" u="none" strike="noStrike" dirty="0">
                          <a:effectLst/>
                          <a:latin typeface="Meiryo UI" panose="020B0604030504040204" pitchFamily="50" charset="-128"/>
                          <a:ea typeface="Meiryo UI" panose="020B0604030504040204" pitchFamily="50" charset="-128"/>
                        </a:rPr>
                        <a:t>\</a:t>
                      </a:r>
                      <a:r>
                        <a:rPr lang="ja-JP" altLang="en-US" sz="1000" b="0" i="0" u="none" strike="noStrike" dirty="0">
                          <a:effectLst/>
                          <a:latin typeface="Meiryo UI" panose="020B0604030504040204" pitchFamily="50" charset="-128"/>
                          <a:ea typeface="Meiryo UI" panose="020B0604030504040204" pitchFamily="50" charset="-128"/>
                        </a:rPr>
                        <a:t>　</a:t>
                      </a:r>
                      <a:r>
                        <a:rPr lang="en-US" altLang="ja-JP" sz="1000" b="0" i="0" u="none" strike="noStrike" dirty="0">
                          <a:effectLst/>
                          <a:latin typeface="Meiryo UI" panose="020B0604030504040204" pitchFamily="50" charset="-128"/>
                          <a:ea typeface="Meiryo UI" panose="020B0604030504040204" pitchFamily="50" charset="-128"/>
                        </a:rPr>
                        <a:t>X,XXX,XXX</a:t>
                      </a:r>
                      <a:endParaRPr lang="ja-JP" altLang="en-US" sz="1000" b="0" i="0" u="none" strike="noStrike" dirty="0">
                        <a:effectLst/>
                        <a:latin typeface="Meiryo UI" panose="020B0604030504040204" pitchFamily="50" charset="-128"/>
                        <a:ea typeface="Meiryo UI" panose="020B0604030504040204" pitchFamily="50" charset="-128"/>
                      </a:endParaRPr>
                    </a:p>
                  </a:txBody>
                  <a:tcPr marL="4789" marR="4789" marT="4789" marB="22987"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64698408"/>
                  </a:ext>
                </a:extLst>
              </a:tr>
              <a:tr h="97008">
                <a:tc>
                  <a:txBody>
                    <a:bodyPr/>
                    <a:lstStyle/>
                    <a:p>
                      <a:pPr algn="l" fontAlgn="ctr"/>
                      <a:r>
                        <a:rPr lang="ja-JP" altLang="en-US" sz="1000" b="0" i="0" u="none" strike="noStrike">
                          <a:effectLst/>
                          <a:latin typeface="Meiryo UI" panose="020B0604030504040204" pitchFamily="50" charset="-128"/>
                          <a:ea typeface="Meiryo UI" panose="020B0604030504040204" pitchFamily="50" charset="-128"/>
                        </a:rPr>
                        <a:t>消費税及び地方消費税</a:t>
                      </a:r>
                    </a:p>
                  </a:txBody>
                  <a:tcPr marL="4789" marR="4789" marT="4789" marB="2298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b"/>
                      <a:endParaRPr lang="ja-JP" altLang="en-US" sz="1000" b="0" i="0" u="none" strike="noStrike">
                        <a:effectLst/>
                        <a:latin typeface="Meiryo UI" panose="020B0604030504040204" pitchFamily="50" charset="-128"/>
                        <a:ea typeface="Meiryo UI" panose="020B0604030504040204" pitchFamily="50" charset="-128"/>
                      </a:endParaRPr>
                    </a:p>
                  </a:txBody>
                  <a:tcPr marL="4789" marR="4789" marT="4789" marB="22987"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b"/>
                      <a:r>
                        <a:rPr lang="ja-JP" altLang="en-US" sz="1000" b="0" i="0" u="none" strike="noStrike" dirty="0">
                          <a:effectLst/>
                          <a:latin typeface="Meiryo UI" panose="020B0604030504040204" pitchFamily="50" charset="-128"/>
                          <a:ea typeface="Meiryo UI" panose="020B0604030504040204" pitchFamily="50" charset="-128"/>
                        </a:rPr>
                        <a:t>課税事業者のみ記載してください</a:t>
                      </a:r>
                    </a:p>
                  </a:txBody>
                  <a:tcPr marL="4789" marR="4789" marT="4789" marB="22987"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en-US" altLang="ja-JP" sz="1000" b="0" i="0" u="none" strike="noStrike" dirty="0">
                          <a:effectLst/>
                          <a:latin typeface="Meiryo UI" panose="020B0604030504040204" pitchFamily="50" charset="-128"/>
                          <a:ea typeface="Meiryo UI" panose="020B0604030504040204" pitchFamily="50" charset="-128"/>
                        </a:rPr>
                        <a:t>\</a:t>
                      </a:r>
                      <a:r>
                        <a:rPr lang="ja-JP" altLang="en-US" sz="1000" b="0" i="0" u="none" strike="noStrike" dirty="0">
                          <a:effectLst/>
                          <a:latin typeface="Meiryo UI" panose="020B0604030504040204" pitchFamily="50" charset="-128"/>
                          <a:ea typeface="Meiryo UI" panose="020B0604030504040204" pitchFamily="50" charset="-128"/>
                        </a:rPr>
                        <a:t>　</a:t>
                      </a:r>
                      <a:r>
                        <a:rPr lang="en-US" altLang="ja-JP" sz="1000" b="0" i="0" u="none" strike="noStrike" dirty="0">
                          <a:effectLst/>
                          <a:latin typeface="Meiryo UI" panose="020B0604030504040204" pitchFamily="50" charset="-128"/>
                          <a:ea typeface="Meiryo UI" panose="020B0604030504040204" pitchFamily="50" charset="-128"/>
                        </a:rPr>
                        <a:t>X,XXX,XXX</a:t>
                      </a:r>
                      <a:endParaRPr lang="ja-JP" altLang="en-US" sz="1000" b="0" i="0" u="none" strike="noStrike" dirty="0">
                        <a:effectLst/>
                        <a:latin typeface="Meiryo UI" panose="020B0604030504040204" pitchFamily="50" charset="-128"/>
                        <a:ea typeface="Meiryo UI" panose="020B0604030504040204" pitchFamily="50" charset="-128"/>
                      </a:endParaRPr>
                    </a:p>
                  </a:txBody>
                  <a:tcPr marL="4789" marR="4789" marT="4789" marB="22987"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60060520"/>
                  </a:ext>
                </a:extLst>
              </a:tr>
              <a:tr h="97008">
                <a:tc>
                  <a:txBody>
                    <a:bodyPr/>
                    <a:lstStyle/>
                    <a:p>
                      <a:pPr algn="l" fontAlgn="ctr"/>
                      <a:r>
                        <a:rPr lang="ja-JP" altLang="en-US" sz="1000" b="0" i="0" u="none" strike="noStrike">
                          <a:effectLst/>
                          <a:latin typeface="Meiryo UI" panose="020B0604030504040204" pitchFamily="50" charset="-128"/>
                          <a:ea typeface="Meiryo UI" panose="020B0604030504040204" pitchFamily="50" charset="-128"/>
                        </a:rPr>
                        <a:t>合計</a:t>
                      </a:r>
                    </a:p>
                  </a:txBody>
                  <a:tcPr marL="4789" marR="4789" marT="4789" marB="2298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0C0C0"/>
                    </a:solidFill>
                  </a:tcPr>
                </a:tc>
                <a:tc>
                  <a:txBody>
                    <a:bodyPr/>
                    <a:lstStyle/>
                    <a:p>
                      <a:pPr algn="ctr"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4789" marR="4789" marT="4789" marB="22987"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0C0C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effectLst/>
                          <a:latin typeface="Meiryo UI" panose="020B0604030504040204" pitchFamily="50" charset="-128"/>
                          <a:ea typeface="Meiryo UI" panose="020B0604030504040204" pitchFamily="50" charset="-128"/>
                        </a:rPr>
                        <a:t>　</a:t>
                      </a:r>
                      <a:r>
                        <a:rPr lang="ja-JP" altLang="en-US" sz="1000" b="1" i="0" u="none" strike="noStrike" dirty="0">
                          <a:effectLst/>
                          <a:latin typeface="Meiryo UI" panose="020B0604030504040204" pitchFamily="50" charset="-128"/>
                          <a:ea typeface="Meiryo UI" panose="020B0604030504040204" pitchFamily="50" charset="-128"/>
                        </a:rPr>
                        <a:t>小計＋消費税及び地方消費税額</a:t>
                      </a:r>
                    </a:p>
                  </a:txBody>
                  <a:tcPr marL="4789" marR="4789" marT="4789" marB="22987"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0C0C0"/>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en-US" altLang="ja-JP" sz="1000" b="0" i="0" u="none" strike="noStrike" dirty="0">
                          <a:effectLst/>
                          <a:latin typeface="Meiryo UI" panose="020B0604030504040204" pitchFamily="50" charset="-128"/>
                          <a:ea typeface="Meiryo UI" panose="020B0604030504040204" pitchFamily="50" charset="-128"/>
                        </a:rPr>
                        <a:t>\</a:t>
                      </a:r>
                      <a:r>
                        <a:rPr lang="ja-JP" altLang="en-US" sz="1000" b="0" i="0" u="none" strike="noStrike" dirty="0">
                          <a:effectLst/>
                          <a:latin typeface="Meiryo UI" panose="020B0604030504040204" pitchFamily="50" charset="-128"/>
                          <a:ea typeface="Meiryo UI" panose="020B0604030504040204" pitchFamily="50" charset="-128"/>
                        </a:rPr>
                        <a:t>　</a:t>
                      </a:r>
                      <a:r>
                        <a:rPr lang="en-US" altLang="ja-JP" sz="1000" b="0" i="0" u="none" strike="noStrike" dirty="0">
                          <a:effectLst/>
                          <a:latin typeface="Meiryo UI" panose="020B0604030504040204" pitchFamily="50" charset="-128"/>
                          <a:ea typeface="Meiryo UI" panose="020B0604030504040204" pitchFamily="50" charset="-128"/>
                        </a:rPr>
                        <a:t>X,XXX,XXX</a:t>
                      </a:r>
                      <a:endParaRPr lang="ja-JP" altLang="en-US" sz="1000" b="0" i="0" u="none" strike="noStrike" dirty="0">
                        <a:effectLst/>
                        <a:latin typeface="Meiryo UI" panose="020B0604030504040204" pitchFamily="50" charset="-128"/>
                        <a:ea typeface="Meiryo UI" panose="020B0604030504040204" pitchFamily="50" charset="-128"/>
                      </a:endParaRPr>
                    </a:p>
                  </a:txBody>
                  <a:tcPr marL="4789" marR="4789" marT="4789" marB="2298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0C0C0"/>
                    </a:solidFill>
                  </a:tcPr>
                </a:tc>
                <a:extLst>
                  <a:ext uri="{0D108BD9-81ED-4DB2-BD59-A6C34878D82A}">
                    <a16:rowId xmlns:a16="http://schemas.microsoft.com/office/drawing/2014/main" val="3461950602"/>
                  </a:ext>
                </a:extLst>
              </a:tr>
            </a:tbl>
          </a:graphicData>
        </a:graphic>
      </p:graphicFrame>
      <p:sp>
        <p:nvSpPr>
          <p:cNvPr id="11" name="AutoShape 10">
            <a:extLst>
              <a:ext uri="{FF2B5EF4-FFF2-40B4-BE49-F238E27FC236}">
                <a16:creationId xmlns:a16="http://schemas.microsoft.com/office/drawing/2014/main" id="{CDCD8217-B9FB-4CB3-AF17-E2247C10CC61}"/>
              </a:ext>
            </a:extLst>
          </p:cNvPr>
          <p:cNvSpPr>
            <a:spLocks noChangeArrowheads="1"/>
          </p:cNvSpPr>
          <p:nvPr/>
        </p:nvSpPr>
        <p:spPr bwMode="auto">
          <a:xfrm>
            <a:off x="5240238" y="2348880"/>
            <a:ext cx="4392637" cy="791239"/>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p>
            <a:pPr algn="l">
              <a:defRPr/>
            </a:pPr>
            <a:r>
              <a:rPr lang="ja-JP" altLang="en-US" sz="1200" dirty="0">
                <a:latin typeface="Meiryo UI" panose="020B0604030504040204" pitchFamily="50" charset="-128"/>
                <a:ea typeface="Meiryo UI" panose="020B0604030504040204" pitchFamily="50" charset="-128"/>
              </a:rPr>
              <a:t>・以下に示した表を参考に記載してください。</a:t>
            </a:r>
          </a:p>
        </p:txBody>
      </p:sp>
    </p:spTree>
    <p:extLst>
      <p:ext uri="{BB962C8B-B14F-4D97-AF65-F5344CB8AC3E}">
        <p14:creationId xmlns:p14="http://schemas.microsoft.com/office/powerpoint/2010/main" val="9991320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a:extLst>
              <a:ext uri="{FF2B5EF4-FFF2-40B4-BE49-F238E27FC236}">
                <a16:creationId xmlns:a16="http://schemas.microsoft.com/office/drawing/2014/main" id="{E0665A7B-7336-4E76-B319-6CA22A5C906C}"/>
              </a:ext>
            </a:extLst>
          </p:cNvPr>
          <p:cNvSpPr txBox="1">
            <a:spLocks noChangeArrowheads="1"/>
          </p:cNvSpPr>
          <p:nvPr/>
        </p:nvSpPr>
        <p:spPr bwMode="auto">
          <a:xfrm>
            <a:off x="0" y="44450"/>
            <a:ext cx="9906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a:solidFill>
                  <a:srgbClr val="000099"/>
                </a:solidFill>
                <a:latin typeface="Meiryo UI" panose="020B0604030504040204" pitchFamily="50" charset="-128"/>
                <a:ea typeface="Meiryo UI" panose="020B0604030504040204" pitchFamily="50" charset="-128"/>
              </a:rPr>
              <a:t>【3</a:t>
            </a:r>
            <a:r>
              <a:rPr kumimoji="1" lang="ja-JP" altLang="en-US" sz="1800" dirty="0">
                <a:solidFill>
                  <a:srgbClr val="000099"/>
                </a:solidFill>
                <a:latin typeface="Meiryo UI" panose="020B0604030504040204" pitchFamily="50" charset="-128"/>
                <a:ea typeface="Meiryo UI" panose="020B0604030504040204" pitchFamily="50" charset="-128"/>
              </a:rPr>
              <a:t>　事業の実施体制</a:t>
            </a:r>
            <a:r>
              <a:rPr kumimoji="1" lang="en-US" altLang="ja-JP" sz="1800" dirty="0">
                <a:solidFill>
                  <a:srgbClr val="000099"/>
                </a:solidFill>
                <a:latin typeface="Meiryo UI" panose="020B0604030504040204" pitchFamily="50" charset="-128"/>
                <a:ea typeface="Meiryo UI" panose="020B0604030504040204" pitchFamily="50" charset="-128"/>
              </a:rPr>
              <a:t>】</a:t>
            </a:r>
          </a:p>
          <a:p>
            <a:pPr algn="l"/>
            <a:r>
              <a:rPr kumimoji="1" lang="en-US" altLang="ja-JP" sz="1800" dirty="0">
                <a:solidFill>
                  <a:srgbClr val="000099"/>
                </a:solidFill>
                <a:latin typeface="Meiryo UI" panose="020B0604030504040204" pitchFamily="50" charset="-128"/>
                <a:ea typeface="Meiryo UI" panose="020B0604030504040204" pitchFamily="50" charset="-128"/>
              </a:rPr>
              <a:t>【3.1</a:t>
            </a:r>
            <a:r>
              <a:rPr kumimoji="1" lang="ja-JP" altLang="en-US" sz="1800" dirty="0">
                <a:solidFill>
                  <a:srgbClr val="000099"/>
                </a:solidFill>
                <a:latin typeface="Meiryo UI" panose="020B0604030504040204" pitchFamily="50" charset="-128"/>
                <a:ea typeface="Meiryo UI" panose="020B0604030504040204" pitchFamily="50" charset="-128"/>
              </a:rPr>
              <a:t>　実施体制・役割</a:t>
            </a:r>
            <a:r>
              <a:rPr kumimoji="1" lang="en-US" altLang="ja-JP" sz="1800" dirty="0">
                <a:solidFill>
                  <a:srgbClr val="000099"/>
                </a:solidFill>
                <a:latin typeface="Meiryo UI" panose="020B0604030504040204" pitchFamily="50" charset="-128"/>
                <a:ea typeface="Meiryo UI" panose="020B0604030504040204" pitchFamily="50" charset="-128"/>
              </a:rPr>
              <a:t>】</a:t>
            </a:r>
          </a:p>
        </p:txBody>
      </p:sp>
      <p:sp>
        <p:nvSpPr>
          <p:cNvPr id="13315" name="Rectangle 3">
            <a:extLst>
              <a:ext uri="{FF2B5EF4-FFF2-40B4-BE49-F238E27FC236}">
                <a16:creationId xmlns:a16="http://schemas.microsoft.com/office/drawing/2014/main" id="{C2C8D470-2941-4BC5-B3D1-EA9503688CA5}"/>
              </a:ext>
            </a:extLst>
          </p:cNvPr>
          <p:cNvSpPr>
            <a:spLocks noChangeArrowheads="1"/>
          </p:cNvSpPr>
          <p:nvPr/>
        </p:nvSpPr>
        <p:spPr bwMode="auto">
          <a:xfrm>
            <a:off x="146050" y="908050"/>
            <a:ext cx="919163" cy="649288"/>
          </a:xfrm>
          <a:prstGeom prst="rect">
            <a:avLst/>
          </a:prstGeom>
          <a:solidFill>
            <a:schemeClr val="bg1">
              <a:lumMod val="50000"/>
            </a:schemeClr>
          </a:solidFill>
          <a:ln w="9525" algn="ctr">
            <a:solidFill>
              <a:schemeClr val="bg2"/>
            </a:solidFill>
            <a:miter lim="800000"/>
            <a:headEnd/>
            <a:tailEnd/>
          </a:ln>
        </p:spPr>
        <p:txBody>
          <a:bodyPr wrap="none" anchor="ctr"/>
          <a:lstStyle/>
          <a:p>
            <a:pPr>
              <a:defRPr/>
            </a:pPr>
            <a:r>
              <a:rPr kumimoji="1" lang="ja-JP" altLang="en-US" sz="1600" dirty="0">
                <a:solidFill>
                  <a:schemeClr val="bg1"/>
                </a:solidFill>
                <a:latin typeface="Meiryo UI" panose="020B0604030504040204" pitchFamily="50" charset="-128"/>
                <a:ea typeface="Meiryo UI" panose="020B0604030504040204" pitchFamily="50" charset="-128"/>
              </a:rPr>
              <a:t>記述内容</a:t>
            </a:r>
          </a:p>
        </p:txBody>
      </p:sp>
      <p:sp>
        <p:nvSpPr>
          <p:cNvPr id="16388" name="Rectangle 4">
            <a:extLst>
              <a:ext uri="{FF2B5EF4-FFF2-40B4-BE49-F238E27FC236}">
                <a16:creationId xmlns:a16="http://schemas.microsoft.com/office/drawing/2014/main" id="{E0139C6F-7500-4884-ADEF-ECBA3EB2FAB4}"/>
              </a:ext>
            </a:extLst>
          </p:cNvPr>
          <p:cNvSpPr>
            <a:spLocks noChangeArrowheads="1"/>
          </p:cNvSpPr>
          <p:nvPr/>
        </p:nvSpPr>
        <p:spPr bwMode="auto">
          <a:xfrm>
            <a:off x="1065213" y="908050"/>
            <a:ext cx="8712200" cy="649288"/>
          </a:xfrm>
          <a:prstGeom prst="rect">
            <a:avLst/>
          </a:prstGeom>
          <a:solidFill>
            <a:schemeClr val="bg1"/>
          </a:solidFill>
          <a:ln w="9525" algn="ctr">
            <a:solidFill>
              <a:schemeClr val="bg2"/>
            </a:solidFill>
            <a:miter lim="800000"/>
            <a:headEnd/>
            <a:tailEnd/>
          </a:ln>
        </p:spPr>
        <p:txBody>
          <a:bodyPr wrap="none" anchor="ctr"/>
          <a:lstStyle>
            <a:lvl1pPr marL="182563" indent="-182563"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ja-JP" altLang="en-US" sz="1600">
                <a:latin typeface="Meiryo UI" panose="020B0604030504040204" pitchFamily="50" charset="-128"/>
                <a:ea typeface="Meiryo UI" panose="020B0604030504040204" pitchFamily="50" charset="-128"/>
              </a:rPr>
              <a:t>・	事業の実施体制・役割を記載する。</a:t>
            </a:r>
          </a:p>
        </p:txBody>
      </p:sp>
      <p:sp>
        <p:nvSpPr>
          <p:cNvPr id="16389" name="Rectangle 71">
            <a:extLst>
              <a:ext uri="{FF2B5EF4-FFF2-40B4-BE49-F238E27FC236}">
                <a16:creationId xmlns:a16="http://schemas.microsoft.com/office/drawing/2014/main" id="{F9B83EB4-C394-457A-BA32-C4362D90C898}"/>
              </a:ext>
            </a:extLst>
          </p:cNvPr>
          <p:cNvSpPr>
            <a:spLocks noChangeArrowheads="1"/>
          </p:cNvSpPr>
          <p:nvPr/>
        </p:nvSpPr>
        <p:spPr bwMode="auto">
          <a:xfrm>
            <a:off x="128588" y="1627188"/>
            <a:ext cx="9648825" cy="4897437"/>
          </a:xfrm>
          <a:prstGeom prst="rect">
            <a:avLst/>
          </a:prstGeom>
          <a:solidFill>
            <a:schemeClr val="bg1"/>
          </a:solidFill>
          <a:ln w="9525" algn="ctr">
            <a:solidFill>
              <a:schemeClr val="bg2"/>
            </a:solidFill>
            <a:miter lim="800000"/>
            <a:headEnd/>
            <a:tailEnd/>
          </a:ln>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400" dirty="0">
                <a:latin typeface="Meiryo UI" panose="020B0604030504040204" pitchFamily="50" charset="-128"/>
                <a:ea typeface="Meiryo UI" panose="020B0604030504040204" pitchFamily="50" charset="-128"/>
              </a:rPr>
              <a:t>複数での応募主体を想定している場合には、予定している全ての団体を記載するとともに、各団体の役割・体制を記載すること。</a:t>
            </a:r>
            <a:endParaRPr kumimoji="1" lang="en-US" altLang="ja-JP" sz="1400" dirty="0">
              <a:latin typeface="Meiryo UI" panose="020B0604030504040204" pitchFamily="50" charset="-128"/>
              <a:ea typeface="Meiryo UI" panose="020B0604030504040204" pitchFamily="50" charset="-128"/>
            </a:endParaRPr>
          </a:p>
          <a:p>
            <a:pPr algn="l" eaLnBrk="1" hangingPunct="1">
              <a:spcBef>
                <a:spcPct val="30000"/>
              </a:spcBef>
              <a:buFont typeface="Wingdings" panose="05000000000000000000" pitchFamily="2" charset="2"/>
              <a:buChar char="ü"/>
            </a:pPr>
            <a:r>
              <a:rPr kumimoji="1" lang="ja-JP" altLang="en-US" sz="1400" dirty="0">
                <a:latin typeface="Meiryo UI" panose="020B0604030504040204" pitchFamily="50" charset="-128"/>
                <a:ea typeface="Meiryo UI" panose="020B0604030504040204" pitchFamily="50" charset="-128"/>
              </a:rPr>
              <a:t>代表団体（申請団体）におけるプロジェクト内の役割・体制を記載すること。</a:t>
            </a:r>
            <a:endParaRPr kumimoji="1" lang="en-US" altLang="ja-JP" sz="1400" dirty="0">
              <a:latin typeface="Meiryo UI" panose="020B0604030504040204" pitchFamily="50" charset="-128"/>
              <a:ea typeface="Meiryo UI" panose="020B0604030504040204" pitchFamily="50" charset="-128"/>
            </a:endParaRPr>
          </a:p>
          <a:p>
            <a:pPr algn="l" eaLnBrk="1" hangingPunct="1">
              <a:spcBef>
                <a:spcPct val="30000"/>
              </a:spcBef>
              <a:buFont typeface="Wingdings" panose="05000000000000000000" pitchFamily="2" charset="2"/>
              <a:buChar char="ü"/>
            </a:pPr>
            <a:r>
              <a:rPr lang="ja-JP" altLang="en-US" sz="1400" dirty="0">
                <a:latin typeface="Meiryo UI" panose="020B0604030504040204" pitchFamily="50" charset="-128"/>
                <a:ea typeface="Meiryo UI" panose="020B0604030504040204" pitchFamily="50" charset="-128"/>
              </a:rPr>
              <a:t>調査計画の立案、調査実施における全体把握・管理を中心的に担う人員については、保有するノウハウ・能力・実績等について記載し事業全体を問題なく推進できることを説明すること。</a:t>
            </a:r>
            <a:endParaRPr lang="en-US" altLang="ja-JP" sz="1400" dirty="0">
              <a:latin typeface="Meiryo UI" panose="020B0604030504040204" pitchFamily="50" charset="-128"/>
              <a:ea typeface="Meiryo UI" panose="020B0604030504040204" pitchFamily="50" charset="-128"/>
            </a:endParaRPr>
          </a:p>
          <a:p>
            <a:pPr algn="l" eaLnBrk="1" hangingPunct="1">
              <a:spcBef>
                <a:spcPct val="30000"/>
              </a:spcBef>
              <a:buFont typeface="Wingdings" pitchFamily="2" charset="2"/>
              <a:buChar char="ü"/>
              <a:defRPr/>
            </a:pPr>
            <a:r>
              <a:rPr kumimoji="1" lang="ja-JP" altLang="en-US" sz="1400" dirty="0">
                <a:latin typeface="Meiryo UI" panose="020B0604030504040204" pitchFamily="50" charset="-128"/>
                <a:ea typeface="Meiryo UI" panose="020B0604030504040204" pitchFamily="50" charset="-128"/>
              </a:rPr>
              <a:t>事業実施主体（代表団体及び参加団体）や担当者が、類似・関連事業等でウェルネスデータを活用した取組実績を有する場合には記載すること。</a:t>
            </a:r>
          </a:p>
        </p:txBody>
      </p:sp>
      <p:graphicFrame>
        <p:nvGraphicFramePr>
          <p:cNvPr id="81992" name="Group 72">
            <a:extLst>
              <a:ext uri="{FF2B5EF4-FFF2-40B4-BE49-F238E27FC236}">
                <a16:creationId xmlns:a16="http://schemas.microsoft.com/office/drawing/2014/main" id="{5CA4FAAB-A778-474F-B2CA-70B6E835A19A}"/>
              </a:ext>
            </a:extLst>
          </p:cNvPr>
          <p:cNvGraphicFramePr>
            <a:graphicFrameLocks noGrp="1"/>
          </p:cNvGraphicFramePr>
          <p:nvPr>
            <p:extLst>
              <p:ext uri="{D42A27DB-BD31-4B8C-83A1-F6EECF244321}">
                <p14:modId xmlns:p14="http://schemas.microsoft.com/office/powerpoint/2010/main" val="2136724872"/>
              </p:ext>
            </p:extLst>
          </p:nvPr>
        </p:nvGraphicFramePr>
        <p:xfrm>
          <a:off x="703263" y="4959816"/>
          <a:ext cx="3384550" cy="1493520"/>
        </p:xfrm>
        <a:graphic>
          <a:graphicData uri="http://schemas.openxmlformats.org/drawingml/2006/table">
            <a:tbl>
              <a:tblPr/>
              <a:tblGrid>
                <a:gridCol w="647700">
                  <a:extLst>
                    <a:ext uri="{9D8B030D-6E8A-4147-A177-3AD203B41FA5}">
                      <a16:colId xmlns:a16="http://schemas.microsoft.com/office/drawing/2014/main" val="20000"/>
                    </a:ext>
                  </a:extLst>
                </a:gridCol>
                <a:gridCol w="647700">
                  <a:extLst>
                    <a:ext uri="{9D8B030D-6E8A-4147-A177-3AD203B41FA5}">
                      <a16:colId xmlns:a16="http://schemas.microsoft.com/office/drawing/2014/main" val="20001"/>
                    </a:ext>
                  </a:extLst>
                </a:gridCol>
                <a:gridCol w="936625">
                  <a:extLst>
                    <a:ext uri="{9D8B030D-6E8A-4147-A177-3AD203B41FA5}">
                      <a16:colId xmlns:a16="http://schemas.microsoft.com/office/drawing/2014/main" val="20002"/>
                    </a:ext>
                  </a:extLst>
                </a:gridCol>
                <a:gridCol w="1152525">
                  <a:extLst>
                    <a:ext uri="{9D8B030D-6E8A-4147-A177-3AD203B41FA5}">
                      <a16:colId xmlns:a16="http://schemas.microsoft.com/office/drawing/2014/main" val="20003"/>
                    </a:ext>
                  </a:extLst>
                </a:gridCol>
              </a:tblGrid>
              <a:tr h="0">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関係事業者（例）</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従事予定者数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役割</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代表団体</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人</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XXXXXXX</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参加団体</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人</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XXXXXXX</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参加団体</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人</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XXXXXXX</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参加団体</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人</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XXXXXXX</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協力団体</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endPar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XXXXXXX</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協力団体</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XXXXXXX</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16441" name="AutoShape 10">
            <a:extLst>
              <a:ext uri="{FF2B5EF4-FFF2-40B4-BE49-F238E27FC236}">
                <a16:creationId xmlns:a16="http://schemas.microsoft.com/office/drawing/2014/main" id="{163436F0-00FC-4945-B4A3-FB1750CCA746}"/>
              </a:ext>
            </a:extLst>
          </p:cNvPr>
          <p:cNvSpPr>
            <a:spLocks noChangeArrowheads="1"/>
          </p:cNvSpPr>
          <p:nvPr/>
        </p:nvSpPr>
        <p:spPr bwMode="auto">
          <a:xfrm>
            <a:off x="5311775" y="421774"/>
            <a:ext cx="4392637" cy="1001419"/>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p>
            <a:pPr algn="l">
              <a:defRPr/>
            </a:pPr>
            <a:r>
              <a:rPr lang="ja-JP" altLang="en-US" sz="1200" dirty="0">
                <a:latin typeface="Meiryo UI" panose="020B0604030504040204" pitchFamily="50" charset="-128"/>
                <a:ea typeface="Meiryo UI" panose="020B0604030504040204" pitchFamily="50" charset="-128"/>
              </a:rPr>
              <a:t>・以下に示した形式（図・表）を参考に記載してください。</a:t>
            </a:r>
          </a:p>
          <a:p>
            <a:pPr algn="l">
              <a:defRPr/>
            </a:pPr>
            <a:r>
              <a:rPr lang="ja-JP" altLang="en-US" sz="1200" dirty="0">
                <a:latin typeface="Meiryo UI" panose="020B0604030504040204" pitchFamily="50" charset="-128"/>
                <a:ea typeface="Meiryo UI" panose="020B0604030504040204" pitchFamily="50" charset="-128"/>
              </a:rPr>
              <a:t>・協力団体については、提案時点での協業確度を記載してください。　（調整済み、調整中、今後調整予定など）</a:t>
            </a:r>
            <a:endParaRPr lang="en-US" altLang="ja-JP" sz="1200" dirty="0">
              <a:latin typeface="Meiryo UI" panose="020B0604030504040204" pitchFamily="50" charset="-128"/>
              <a:ea typeface="Meiryo UI" panose="020B0604030504040204" pitchFamily="50" charset="-128"/>
            </a:endParaRPr>
          </a:p>
        </p:txBody>
      </p:sp>
      <p:graphicFrame>
        <p:nvGraphicFramePr>
          <p:cNvPr id="82058" name="Group 138">
            <a:extLst>
              <a:ext uri="{FF2B5EF4-FFF2-40B4-BE49-F238E27FC236}">
                <a16:creationId xmlns:a16="http://schemas.microsoft.com/office/drawing/2014/main" id="{2EBE6B9A-665B-429D-BD7E-7F1732AEA7C9}"/>
              </a:ext>
            </a:extLst>
          </p:cNvPr>
          <p:cNvGraphicFramePr>
            <a:graphicFrameLocks noGrp="1"/>
          </p:cNvGraphicFramePr>
          <p:nvPr>
            <p:extLst>
              <p:ext uri="{D42A27DB-BD31-4B8C-83A1-F6EECF244321}">
                <p14:modId xmlns:p14="http://schemas.microsoft.com/office/powerpoint/2010/main" val="2194176175"/>
              </p:ext>
            </p:extLst>
          </p:nvPr>
        </p:nvGraphicFramePr>
        <p:xfrm>
          <a:off x="5457825" y="4950141"/>
          <a:ext cx="3614738" cy="1493520"/>
        </p:xfrm>
        <a:graphic>
          <a:graphicData uri="http://schemas.openxmlformats.org/drawingml/2006/table">
            <a:tbl>
              <a:tblPr/>
              <a:tblGrid>
                <a:gridCol w="1031464">
                  <a:extLst>
                    <a:ext uri="{9D8B030D-6E8A-4147-A177-3AD203B41FA5}">
                      <a16:colId xmlns:a16="http://schemas.microsoft.com/office/drawing/2014/main" val="20000"/>
                    </a:ext>
                  </a:extLst>
                </a:gridCol>
                <a:gridCol w="1340403">
                  <a:extLst>
                    <a:ext uri="{9D8B030D-6E8A-4147-A177-3AD203B41FA5}">
                      <a16:colId xmlns:a16="http://schemas.microsoft.com/office/drawing/2014/main" val="20001"/>
                    </a:ext>
                  </a:extLst>
                </a:gridCol>
                <a:gridCol w="1242871">
                  <a:extLst>
                    <a:ext uri="{9D8B030D-6E8A-4147-A177-3AD203B41FA5}">
                      <a16:colId xmlns:a16="http://schemas.microsoft.com/office/drawing/2014/main" val="20002"/>
                    </a:ext>
                  </a:extLst>
                </a:gridCol>
              </a:tblGrid>
              <a:tr h="2667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担当者</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役割</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作業内容</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42672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 XXXXX</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モデルプロジェクト進捗等事務管理責任者</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XXXXXXX</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667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 XXXXX</a:t>
                      </a:r>
                      <a:endPar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●●実施担当</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XXXXXXX</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667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 XXXXX</a:t>
                      </a:r>
                      <a:endPar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■■実施担当</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XXXXXXX</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667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 XXXXX</a:t>
                      </a:r>
                      <a:endPar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▲▲実施担当</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XXXXXXX</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grpSp>
        <p:nvGrpSpPr>
          <p:cNvPr id="2" name="グループ化 1">
            <a:extLst>
              <a:ext uri="{FF2B5EF4-FFF2-40B4-BE49-F238E27FC236}">
                <a16:creationId xmlns:a16="http://schemas.microsoft.com/office/drawing/2014/main" id="{42563B8C-56BF-4C25-8276-FB0C0C05E571}"/>
              </a:ext>
            </a:extLst>
          </p:cNvPr>
          <p:cNvGrpSpPr/>
          <p:nvPr/>
        </p:nvGrpSpPr>
        <p:grpSpPr>
          <a:xfrm>
            <a:off x="631825" y="3212975"/>
            <a:ext cx="8569325" cy="1589213"/>
            <a:chOff x="631825" y="3046413"/>
            <a:chExt cx="8569325" cy="1755776"/>
          </a:xfrm>
        </p:grpSpPr>
        <p:sp>
          <p:nvSpPr>
            <p:cNvPr id="16431" name="AutoShape 29">
              <a:extLst>
                <a:ext uri="{FF2B5EF4-FFF2-40B4-BE49-F238E27FC236}">
                  <a16:creationId xmlns:a16="http://schemas.microsoft.com/office/drawing/2014/main" id="{03C461A8-6AC7-4E48-93C2-C4C91D39AF78}"/>
                </a:ext>
              </a:extLst>
            </p:cNvPr>
            <p:cNvSpPr>
              <a:spLocks noChangeArrowheads="1"/>
            </p:cNvSpPr>
            <p:nvPr/>
          </p:nvSpPr>
          <p:spPr bwMode="auto">
            <a:xfrm>
              <a:off x="992188" y="3910013"/>
              <a:ext cx="935037" cy="360362"/>
            </a:xfrm>
            <a:prstGeom prst="roundRect">
              <a:avLst>
                <a:gd name="adj" fmla="val 16667"/>
              </a:avLst>
            </a:prstGeom>
            <a:solidFill>
              <a:schemeClr val="bg1"/>
            </a:solidFill>
            <a:ln w="9525">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latin typeface="Meiryo UI" panose="020B0604030504040204" pitchFamily="50" charset="-128"/>
                  <a:ea typeface="Meiryo UI" panose="020B0604030504040204" pitchFamily="50" charset="-128"/>
                </a:rPr>
                <a:t>参加団体：</a:t>
              </a:r>
              <a:r>
                <a:rPr lang="en-US" altLang="ja-JP">
                  <a:latin typeface="Meiryo UI" panose="020B0604030504040204" pitchFamily="50" charset="-128"/>
                  <a:ea typeface="Meiryo UI" panose="020B0604030504040204" pitchFamily="50" charset="-128"/>
                </a:rPr>
                <a:t>××</a:t>
              </a:r>
            </a:p>
          </p:txBody>
        </p:sp>
        <p:sp>
          <p:nvSpPr>
            <p:cNvPr id="16432" name="AutoShape 30">
              <a:extLst>
                <a:ext uri="{FF2B5EF4-FFF2-40B4-BE49-F238E27FC236}">
                  <a16:creationId xmlns:a16="http://schemas.microsoft.com/office/drawing/2014/main" id="{1A9CE3A6-8E66-4525-868F-A7F2CF62C134}"/>
                </a:ext>
              </a:extLst>
            </p:cNvPr>
            <p:cNvSpPr>
              <a:spLocks noChangeArrowheads="1"/>
            </p:cNvSpPr>
            <p:nvPr/>
          </p:nvSpPr>
          <p:spPr bwMode="auto">
            <a:xfrm>
              <a:off x="2089150" y="3908425"/>
              <a:ext cx="935038" cy="360363"/>
            </a:xfrm>
            <a:prstGeom prst="roundRect">
              <a:avLst>
                <a:gd name="adj" fmla="val 16667"/>
              </a:avLst>
            </a:prstGeom>
            <a:solidFill>
              <a:schemeClr val="bg1"/>
            </a:solidFill>
            <a:ln w="9525">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latin typeface="Meiryo UI" panose="020B0604030504040204" pitchFamily="50" charset="-128"/>
                  <a:ea typeface="Meiryo UI" panose="020B0604030504040204" pitchFamily="50" charset="-128"/>
                </a:rPr>
                <a:t>参加団体：</a:t>
              </a:r>
              <a:r>
                <a:rPr lang="en-US" altLang="ja-JP">
                  <a:latin typeface="Meiryo UI" panose="020B0604030504040204" pitchFamily="50" charset="-128"/>
                  <a:ea typeface="Meiryo UI" panose="020B0604030504040204" pitchFamily="50" charset="-128"/>
                </a:rPr>
                <a:t>□□</a:t>
              </a:r>
            </a:p>
          </p:txBody>
        </p:sp>
        <p:sp>
          <p:nvSpPr>
            <p:cNvPr id="16433" name="AutoShape 31">
              <a:extLst>
                <a:ext uri="{FF2B5EF4-FFF2-40B4-BE49-F238E27FC236}">
                  <a16:creationId xmlns:a16="http://schemas.microsoft.com/office/drawing/2014/main" id="{A87A381F-1A22-439D-A3E8-43255D2D1D6D}"/>
                </a:ext>
              </a:extLst>
            </p:cNvPr>
            <p:cNvSpPr>
              <a:spLocks noChangeArrowheads="1"/>
            </p:cNvSpPr>
            <p:nvPr/>
          </p:nvSpPr>
          <p:spPr bwMode="auto">
            <a:xfrm>
              <a:off x="3151188" y="3908425"/>
              <a:ext cx="935037" cy="360363"/>
            </a:xfrm>
            <a:prstGeom prst="roundRect">
              <a:avLst>
                <a:gd name="adj" fmla="val 16667"/>
              </a:avLst>
            </a:prstGeom>
            <a:solidFill>
              <a:schemeClr val="bg1"/>
            </a:solidFill>
            <a:ln w="9525">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latin typeface="Meiryo UI" panose="020B0604030504040204" pitchFamily="50" charset="-128"/>
                  <a:ea typeface="Meiryo UI" panose="020B0604030504040204" pitchFamily="50" charset="-128"/>
                </a:rPr>
                <a:t>参加団体：</a:t>
              </a:r>
              <a:r>
                <a:rPr lang="en-US" altLang="ja-JP">
                  <a:latin typeface="Meiryo UI" panose="020B0604030504040204" pitchFamily="50" charset="-128"/>
                  <a:ea typeface="Meiryo UI" panose="020B0604030504040204" pitchFamily="50" charset="-128"/>
                </a:rPr>
                <a:t>△△</a:t>
              </a:r>
            </a:p>
          </p:txBody>
        </p:sp>
        <p:cxnSp>
          <p:nvCxnSpPr>
            <p:cNvPr id="16434" name="AutoShape 32">
              <a:extLst>
                <a:ext uri="{FF2B5EF4-FFF2-40B4-BE49-F238E27FC236}">
                  <a16:creationId xmlns:a16="http://schemas.microsoft.com/office/drawing/2014/main" id="{B1A1D709-ADB1-4F8A-8E86-B3BACCD6BA7A}"/>
                </a:ext>
              </a:extLst>
            </p:cNvPr>
            <p:cNvCxnSpPr>
              <a:cxnSpLocks noChangeShapeType="1"/>
              <a:stCxn id="16489" idx="2"/>
              <a:endCxn id="16431" idx="0"/>
            </p:cNvCxnSpPr>
            <p:nvPr/>
          </p:nvCxnSpPr>
          <p:spPr bwMode="auto">
            <a:xfrm rot="5400000">
              <a:off x="1901031" y="3255169"/>
              <a:ext cx="214313" cy="1095375"/>
            </a:xfrm>
            <a:prstGeom prst="bentConnector3">
              <a:avLst>
                <a:gd name="adj1" fmla="val 49630"/>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cxnSp>
          <p:nvCxnSpPr>
            <p:cNvPr id="16435" name="AutoShape 33">
              <a:extLst>
                <a:ext uri="{FF2B5EF4-FFF2-40B4-BE49-F238E27FC236}">
                  <a16:creationId xmlns:a16="http://schemas.microsoft.com/office/drawing/2014/main" id="{1622AAA5-77B4-4FE3-8C10-DCDA36C6035F}"/>
                </a:ext>
              </a:extLst>
            </p:cNvPr>
            <p:cNvCxnSpPr>
              <a:cxnSpLocks noChangeShapeType="1"/>
              <a:stCxn id="16489" idx="2"/>
              <a:endCxn id="16432" idx="0"/>
            </p:cNvCxnSpPr>
            <p:nvPr/>
          </p:nvCxnSpPr>
          <p:spPr bwMode="auto">
            <a:xfrm>
              <a:off x="2555875" y="3695700"/>
              <a:ext cx="1588" cy="212725"/>
            </a:xfrm>
            <a:prstGeom prst="straightConnector1">
              <a:avLst/>
            </a:prstGeom>
            <a:noFill/>
            <a:ln w="9525">
              <a:solidFill>
                <a:schemeClr val="bg2"/>
              </a:solidFill>
              <a:round/>
              <a:headEnd/>
              <a:tailEnd/>
            </a:ln>
            <a:extLst>
              <a:ext uri="{909E8E84-426E-40DD-AFC4-6F175D3DCCD1}">
                <a14:hiddenFill xmlns:a14="http://schemas.microsoft.com/office/drawing/2010/main">
                  <a:noFill/>
                </a14:hiddenFill>
              </a:ext>
            </a:extLst>
          </p:spPr>
        </p:cxnSp>
        <p:cxnSp>
          <p:nvCxnSpPr>
            <p:cNvPr id="16436" name="AutoShape 34">
              <a:extLst>
                <a:ext uri="{FF2B5EF4-FFF2-40B4-BE49-F238E27FC236}">
                  <a16:creationId xmlns:a16="http://schemas.microsoft.com/office/drawing/2014/main" id="{F7770092-2B2E-41DC-81AE-90DEFAF8991D}"/>
                </a:ext>
              </a:extLst>
            </p:cNvPr>
            <p:cNvCxnSpPr>
              <a:cxnSpLocks noChangeShapeType="1"/>
              <a:stCxn id="16489" idx="2"/>
              <a:endCxn id="16433" idx="0"/>
            </p:cNvCxnSpPr>
            <p:nvPr/>
          </p:nvCxnSpPr>
          <p:spPr bwMode="auto">
            <a:xfrm rot="16200000" flipH="1">
              <a:off x="2981325" y="3270250"/>
              <a:ext cx="212725" cy="1063625"/>
            </a:xfrm>
            <a:prstGeom prst="bentConnector3">
              <a:avLst>
                <a:gd name="adj1" fmla="val 49255"/>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sp>
          <p:nvSpPr>
            <p:cNvPr id="16437" name="AutoShape 35">
              <a:extLst>
                <a:ext uri="{FF2B5EF4-FFF2-40B4-BE49-F238E27FC236}">
                  <a16:creationId xmlns:a16="http://schemas.microsoft.com/office/drawing/2014/main" id="{0414D86D-6463-42C3-B3EC-DDABDD59C18C}"/>
                </a:ext>
              </a:extLst>
            </p:cNvPr>
            <p:cNvSpPr>
              <a:spLocks noChangeArrowheads="1"/>
            </p:cNvSpPr>
            <p:nvPr/>
          </p:nvSpPr>
          <p:spPr bwMode="auto">
            <a:xfrm>
              <a:off x="2647950" y="4414838"/>
              <a:ext cx="1366838" cy="360362"/>
            </a:xfrm>
            <a:prstGeom prst="roundRect">
              <a:avLst>
                <a:gd name="adj" fmla="val 16667"/>
              </a:avLst>
            </a:prstGeom>
            <a:solidFill>
              <a:schemeClr val="bg1"/>
            </a:solidFill>
            <a:ln w="9525">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latin typeface="Meiryo UI" panose="020B0604030504040204" pitchFamily="50" charset="-128"/>
                  <a:ea typeface="Meiryo UI" panose="020B0604030504040204" pitchFamily="50" charset="-128"/>
                </a:rPr>
                <a:t>協力団体：</a:t>
              </a:r>
              <a:r>
                <a:rPr lang="en-US" altLang="ja-JP">
                  <a:latin typeface="Meiryo UI" panose="020B0604030504040204" pitchFamily="50" charset="-128"/>
                  <a:ea typeface="Meiryo UI" panose="020B0604030504040204" pitchFamily="50" charset="-128"/>
                </a:rPr>
                <a:t>○□</a:t>
              </a:r>
              <a:endParaRPr lang="ja-JP" altLang="en-US">
                <a:latin typeface="Meiryo UI" panose="020B0604030504040204" pitchFamily="50" charset="-128"/>
                <a:ea typeface="Meiryo UI" panose="020B0604030504040204" pitchFamily="50" charset="-128"/>
              </a:endParaRPr>
            </a:p>
            <a:p>
              <a:pPr eaLnBrk="1" hangingPunct="1"/>
              <a:r>
                <a:rPr lang="ja-JP" altLang="en-US">
                  <a:latin typeface="Meiryo UI" panose="020B0604030504040204" pitchFamily="50" charset="-128"/>
                  <a:ea typeface="Meiryo UI" panose="020B0604030504040204" pitchFamily="50" charset="-128"/>
                </a:rPr>
                <a:t>（調整中）</a:t>
              </a:r>
            </a:p>
          </p:txBody>
        </p:sp>
        <p:sp>
          <p:nvSpPr>
            <p:cNvPr id="16438" name="Rectangle 40">
              <a:extLst>
                <a:ext uri="{FF2B5EF4-FFF2-40B4-BE49-F238E27FC236}">
                  <a16:creationId xmlns:a16="http://schemas.microsoft.com/office/drawing/2014/main" id="{893DCA05-1261-42D3-B976-D1F9A078CB96}"/>
                </a:ext>
              </a:extLst>
            </p:cNvPr>
            <p:cNvSpPr>
              <a:spLocks noChangeArrowheads="1"/>
            </p:cNvSpPr>
            <p:nvPr/>
          </p:nvSpPr>
          <p:spPr bwMode="auto">
            <a:xfrm>
              <a:off x="631825" y="3262313"/>
              <a:ext cx="3744913" cy="1079500"/>
            </a:xfrm>
            <a:prstGeom prst="rect">
              <a:avLst/>
            </a:prstGeom>
            <a:noFill/>
            <a:ln w="22225">
              <a:solidFill>
                <a:schemeClr val="bg2"/>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a:latin typeface="Meiryo UI" panose="020B0604030504040204" pitchFamily="50" charset="-128"/>
                <a:ea typeface="Meiryo UI" panose="020B0604030504040204" pitchFamily="50" charset="-128"/>
              </a:endParaRPr>
            </a:p>
          </p:txBody>
        </p:sp>
        <p:sp>
          <p:nvSpPr>
            <p:cNvPr id="16439" name="Text Box 41">
              <a:extLst>
                <a:ext uri="{FF2B5EF4-FFF2-40B4-BE49-F238E27FC236}">
                  <a16:creationId xmlns:a16="http://schemas.microsoft.com/office/drawing/2014/main" id="{4C366955-2817-4F36-8AED-6E70A5DDC57A}"/>
                </a:ext>
              </a:extLst>
            </p:cNvPr>
            <p:cNvSpPr txBox="1">
              <a:spLocks noChangeArrowheads="1"/>
            </p:cNvSpPr>
            <p:nvPr/>
          </p:nvSpPr>
          <p:spPr bwMode="auto">
            <a:xfrm>
              <a:off x="3379216" y="3119438"/>
              <a:ext cx="906017" cy="24622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b="1" dirty="0">
                  <a:latin typeface="Meiryo UI" panose="020B0604030504040204" pitchFamily="50" charset="-128"/>
                  <a:ea typeface="Meiryo UI" panose="020B0604030504040204" pitchFamily="50" charset="-128"/>
                </a:rPr>
                <a:t>コンソーシアム</a:t>
              </a:r>
            </a:p>
          </p:txBody>
        </p:sp>
        <p:sp>
          <p:nvSpPr>
            <p:cNvPr id="16440" name="AutoShape 42">
              <a:extLst>
                <a:ext uri="{FF2B5EF4-FFF2-40B4-BE49-F238E27FC236}">
                  <a16:creationId xmlns:a16="http://schemas.microsoft.com/office/drawing/2014/main" id="{548B46C6-E796-45F8-B388-DF9E77A8001F}"/>
                </a:ext>
              </a:extLst>
            </p:cNvPr>
            <p:cNvSpPr>
              <a:spLocks noChangeArrowheads="1"/>
            </p:cNvSpPr>
            <p:nvPr/>
          </p:nvSpPr>
          <p:spPr bwMode="auto">
            <a:xfrm>
              <a:off x="992188" y="4414838"/>
              <a:ext cx="1366837" cy="360362"/>
            </a:xfrm>
            <a:prstGeom prst="roundRect">
              <a:avLst>
                <a:gd name="adj" fmla="val 16667"/>
              </a:avLst>
            </a:prstGeom>
            <a:solidFill>
              <a:schemeClr val="bg1"/>
            </a:solidFill>
            <a:ln w="9525">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latin typeface="Meiryo UI" panose="020B0604030504040204" pitchFamily="50" charset="-128"/>
                  <a:ea typeface="Meiryo UI" panose="020B0604030504040204" pitchFamily="50" charset="-128"/>
                </a:rPr>
                <a:t>協力団体：</a:t>
              </a:r>
              <a:r>
                <a:rPr lang="en-US" altLang="ja-JP">
                  <a:latin typeface="Meiryo UI" panose="020B0604030504040204" pitchFamily="50" charset="-128"/>
                  <a:ea typeface="Meiryo UI" panose="020B0604030504040204" pitchFamily="50" charset="-128"/>
                </a:rPr>
                <a:t>△□</a:t>
              </a:r>
              <a:endParaRPr lang="ja-JP" altLang="en-US">
                <a:latin typeface="Meiryo UI" panose="020B0604030504040204" pitchFamily="50" charset="-128"/>
                <a:ea typeface="Meiryo UI" panose="020B0604030504040204" pitchFamily="50" charset="-128"/>
              </a:endParaRPr>
            </a:p>
            <a:p>
              <a:pPr eaLnBrk="1" hangingPunct="1"/>
              <a:r>
                <a:rPr lang="ja-JP" altLang="en-US">
                  <a:latin typeface="Meiryo UI" panose="020B0604030504040204" pitchFamily="50" charset="-128"/>
                  <a:ea typeface="Meiryo UI" panose="020B0604030504040204" pitchFamily="50" charset="-128"/>
                </a:rPr>
                <a:t>（調整済み）</a:t>
              </a:r>
            </a:p>
          </p:txBody>
        </p:sp>
        <p:sp>
          <p:nvSpPr>
            <p:cNvPr id="16442" name="Rectangle 124">
              <a:extLst>
                <a:ext uri="{FF2B5EF4-FFF2-40B4-BE49-F238E27FC236}">
                  <a16:creationId xmlns:a16="http://schemas.microsoft.com/office/drawing/2014/main" id="{578A4C3E-38FF-455D-8F4D-648DE16EE6D6}"/>
                </a:ext>
              </a:extLst>
            </p:cNvPr>
            <p:cNvSpPr>
              <a:spLocks noChangeArrowheads="1"/>
            </p:cNvSpPr>
            <p:nvPr/>
          </p:nvSpPr>
          <p:spPr bwMode="auto">
            <a:xfrm>
              <a:off x="6176963" y="3346450"/>
              <a:ext cx="2303462" cy="288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dirty="0">
                  <a:latin typeface="Meiryo UI" panose="020B0604030504040204" pitchFamily="50" charset="-128"/>
                  <a:ea typeface="Meiryo UI" panose="020B0604030504040204" pitchFamily="50" charset="-128"/>
                </a:rPr>
                <a:t>モデルプロジェクト進捗等事務管理責任者</a:t>
              </a:r>
            </a:p>
          </p:txBody>
        </p:sp>
        <p:sp>
          <p:nvSpPr>
            <p:cNvPr id="16443" name="Rectangle 125">
              <a:extLst>
                <a:ext uri="{FF2B5EF4-FFF2-40B4-BE49-F238E27FC236}">
                  <a16:creationId xmlns:a16="http://schemas.microsoft.com/office/drawing/2014/main" id="{D410D636-837A-41C7-ADBA-4527EDB3E95D}"/>
                </a:ext>
              </a:extLst>
            </p:cNvPr>
            <p:cNvSpPr>
              <a:spLocks noChangeArrowheads="1"/>
            </p:cNvSpPr>
            <p:nvPr/>
          </p:nvSpPr>
          <p:spPr bwMode="auto">
            <a:xfrm>
              <a:off x="5672138" y="4005064"/>
              <a:ext cx="1008062" cy="288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latin typeface="Meiryo UI" panose="020B0604030504040204" pitchFamily="50" charset="-128"/>
                  <a:ea typeface="Meiryo UI" panose="020B0604030504040204" pitchFamily="50" charset="-128"/>
                </a:rPr>
                <a:t>●●実施担当</a:t>
              </a:r>
            </a:p>
          </p:txBody>
        </p:sp>
        <p:sp>
          <p:nvSpPr>
            <p:cNvPr id="16444" name="Rectangle 126">
              <a:extLst>
                <a:ext uri="{FF2B5EF4-FFF2-40B4-BE49-F238E27FC236}">
                  <a16:creationId xmlns:a16="http://schemas.microsoft.com/office/drawing/2014/main" id="{27FC7684-24DF-4374-BBE0-45F792278D7E}"/>
                </a:ext>
              </a:extLst>
            </p:cNvPr>
            <p:cNvSpPr>
              <a:spLocks noChangeArrowheads="1"/>
            </p:cNvSpPr>
            <p:nvPr/>
          </p:nvSpPr>
          <p:spPr bwMode="auto">
            <a:xfrm>
              <a:off x="6824663" y="4005064"/>
              <a:ext cx="1008062" cy="288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latin typeface="Meiryo UI" panose="020B0604030504040204" pitchFamily="50" charset="-128"/>
                  <a:ea typeface="Meiryo UI" panose="020B0604030504040204" pitchFamily="50" charset="-128"/>
                </a:rPr>
                <a:t>■■実施担当</a:t>
              </a:r>
            </a:p>
          </p:txBody>
        </p:sp>
        <p:sp>
          <p:nvSpPr>
            <p:cNvPr id="16445" name="Rectangle 127">
              <a:extLst>
                <a:ext uri="{FF2B5EF4-FFF2-40B4-BE49-F238E27FC236}">
                  <a16:creationId xmlns:a16="http://schemas.microsoft.com/office/drawing/2014/main" id="{863C2648-E387-44A5-A337-78FA28BB0C2E}"/>
                </a:ext>
              </a:extLst>
            </p:cNvPr>
            <p:cNvSpPr>
              <a:spLocks noChangeArrowheads="1"/>
            </p:cNvSpPr>
            <p:nvPr/>
          </p:nvSpPr>
          <p:spPr bwMode="auto">
            <a:xfrm>
              <a:off x="7975600" y="4005064"/>
              <a:ext cx="1008063" cy="288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latin typeface="Meiryo UI" panose="020B0604030504040204" pitchFamily="50" charset="-128"/>
                  <a:ea typeface="Meiryo UI" panose="020B0604030504040204" pitchFamily="50" charset="-128"/>
                </a:rPr>
                <a:t>▲▲実施担当</a:t>
              </a:r>
            </a:p>
          </p:txBody>
        </p:sp>
        <p:cxnSp>
          <p:nvCxnSpPr>
            <p:cNvPr id="16450" name="AutoShape 132">
              <a:extLst>
                <a:ext uri="{FF2B5EF4-FFF2-40B4-BE49-F238E27FC236}">
                  <a16:creationId xmlns:a16="http://schemas.microsoft.com/office/drawing/2014/main" id="{979248FD-ACEA-4107-9E0B-58E88A3BEBE0}"/>
                </a:ext>
              </a:extLst>
            </p:cNvPr>
            <p:cNvCxnSpPr>
              <a:cxnSpLocks noChangeShapeType="1"/>
              <a:stCxn id="16442" idx="2"/>
              <a:endCxn id="16444" idx="0"/>
            </p:cNvCxnSpPr>
            <p:nvPr/>
          </p:nvCxnSpPr>
          <p:spPr bwMode="auto">
            <a:xfrm>
              <a:off x="7328694" y="3635375"/>
              <a:ext cx="0" cy="369689"/>
            </a:xfrm>
            <a:prstGeom prst="straightConnector1">
              <a:avLst/>
            </a:prstGeom>
            <a:noFill/>
            <a:ln w="9525">
              <a:solidFill>
                <a:schemeClr val="bg2"/>
              </a:solidFill>
              <a:round/>
              <a:headEnd/>
              <a:tailEnd/>
            </a:ln>
            <a:extLst>
              <a:ext uri="{909E8E84-426E-40DD-AFC4-6F175D3DCCD1}">
                <a14:hiddenFill xmlns:a14="http://schemas.microsoft.com/office/drawing/2010/main">
                  <a:noFill/>
                </a14:hiddenFill>
              </a:ext>
            </a:extLst>
          </p:spPr>
        </p:cxnSp>
        <p:cxnSp>
          <p:nvCxnSpPr>
            <p:cNvPr id="16451" name="AutoShape 133">
              <a:extLst>
                <a:ext uri="{FF2B5EF4-FFF2-40B4-BE49-F238E27FC236}">
                  <a16:creationId xmlns:a16="http://schemas.microsoft.com/office/drawing/2014/main" id="{67A8CB72-67C3-4A4F-8673-A6AD453DD2E9}"/>
                </a:ext>
              </a:extLst>
            </p:cNvPr>
            <p:cNvCxnSpPr>
              <a:cxnSpLocks noChangeShapeType="1"/>
              <a:stCxn id="16443" idx="0"/>
              <a:endCxn id="16445" idx="0"/>
            </p:cNvCxnSpPr>
            <p:nvPr/>
          </p:nvCxnSpPr>
          <p:spPr bwMode="auto">
            <a:xfrm rot="5400000" flipV="1">
              <a:off x="7327900" y="2854127"/>
              <a:ext cx="1588" cy="2303462"/>
            </a:xfrm>
            <a:prstGeom prst="bentConnector3">
              <a:avLst>
                <a:gd name="adj1" fmla="val -14400005"/>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cxnSp>
          <p:nvCxnSpPr>
            <p:cNvPr id="16452" name="AutoShape 32">
              <a:extLst>
                <a:ext uri="{FF2B5EF4-FFF2-40B4-BE49-F238E27FC236}">
                  <a16:creationId xmlns:a16="http://schemas.microsoft.com/office/drawing/2014/main" id="{7C93B5AD-32A1-4795-8500-D7FEFE2C9AAF}"/>
                </a:ext>
              </a:extLst>
            </p:cNvPr>
            <p:cNvCxnSpPr>
              <a:cxnSpLocks noChangeShapeType="1"/>
              <a:stCxn id="16489" idx="1"/>
              <a:endCxn id="16440" idx="1"/>
            </p:cNvCxnSpPr>
            <p:nvPr/>
          </p:nvCxnSpPr>
          <p:spPr bwMode="auto">
            <a:xfrm rot="10800000" flipV="1">
              <a:off x="992188" y="3516313"/>
              <a:ext cx="950912" cy="1079500"/>
            </a:xfrm>
            <a:prstGeom prst="bentConnector3">
              <a:avLst>
                <a:gd name="adj1" fmla="val 124042"/>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grpSp>
          <p:nvGrpSpPr>
            <p:cNvPr id="16453" name="Group 135">
              <a:extLst>
                <a:ext uri="{FF2B5EF4-FFF2-40B4-BE49-F238E27FC236}">
                  <a16:creationId xmlns:a16="http://schemas.microsoft.com/office/drawing/2014/main" id="{5C4C6119-6CFB-454B-93F2-2B366D903DF0}"/>
                </a:ext>
              </a:extLst>
            </p:cNvPr>
            <p:cNvGrpSpPr>
              <a:grpSpLocks/>
            </p:cNvGrpSpPr>
            <p:nvPr/>
          </p:nvGrpSpPr>
          <p:grpSpPr bwMode="auto">
            <a:xfrm>
              <a:off x="774700" y="3046413"/>
              <a:ext cx="936625" cy="360362"/>
              <a:chOff x="307" y="1434"/>
              <a:chExt cx="590" cy="227"/>
            </a:xfrm>
          </p:grpSpPr>
          <p:sp>
            <p:nvSpPr>
              <p:cNvPr id="16497" name="Rectangle 6">
                <a:extLst>
                  <a:ext uri="{FF2B5EF4-FFF2-40B4-BE49-F238E27FC236}">
                    <a16:creationId xmlns:a16="http://schemas.microsoft.com/office/drawing/2014/main" id="{22982762-8023-408D-9F7F-B0EA3AE3D033}"/>
                  </a:ext>
                </a:extLst>
              </p:cNvPr>
              <p:cNvSpPr>
                <a:spLocks noChangeArrowheads="1"/>
              </p:cNvSpPr>
              <p:nvPr/>
            </p:nvSpPr>
            <p:spPr bwMode="auto">
              <a:xfrm>
                <a:off x="307" y="1435"/>
                <a:ext cx="590" cy="226"/>
              </a:xfrm>
              <a:prstGeom prst="rect">
                <a:avLst/>
              </a:prstGeom>
              <a:solidFill>
                <a:srgbClr val="99CCFF"/>
              </a:solidFill>
              <a:ln w="9525">
                <a:solidFill>
                  <a:schemeClr val="bg2"/>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sz="1600" b="1">
                  <a:latin typeface="Meiryo UI" panose="020B0604030504040204" pitchFamily="50" charset="-128"/>
                  <a:ea typeface="Meiryo UI" panose="020B0604030504040204" pitchFamily="50" charset="-128"/>
                </a:endParaRPr>
              </a:p>
            </p:txBody>
          </p:sp>
          <p:sp>
            <p:nvSpPr>
              <p:cNvPr id="16498" name="Rectangle 130">
                <a:extLst>
                  <a:ext uri="{FF2B5EF4-FFF2-40B4-BE49-F238E27FC236}">
                    <a16:creationId xmlns:a16="http://schemas.microsoft.com/office/drawing/2014/main" id="{0BADC282-4738-484F-B8AF-5ECB6F2FA742}"/>
                  </a:ext>
                </a:extLst>
              </p:cNvPr>
              <p:cNvSpPr>
                <a:spLocks noChangeArrowheads="1"/>
              </p:cNvSpPr>
              <p:nvPr/>
            </p:nvSpPr>
            <p:spPr bwMode="auto">
              <a:xfrm>
                <a:off x="307" y="1434"/>
                <a:ext cx="589" cy="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sz="1600" b="1" dirty="0">
                    <a:latin typeface="Meiryo UI" panose="020B0604030504040204" pitchFamily="50" charset="-128"/>
                    <a:ea typeface="Meiryo UI" panose="020B0604030504040204" pitchFamily="50" charset="-128"/>
                  </a:rPr>
                  <a:t>記述例</a:t>
                </a:r>
              </a:p>
            </p:txBody>
          </p:sp>
        </p:grpSp>
        <p:sp>
          <p:nvSpPr>
            <p:cNvPr id="16489" name="AutoShape 28">
              <a:extLst>
                <a:ext uri="{FF2B5EF4-FFF2-40B4-BE49-F238E27FC236}">
                  <a16:creationId xmlns:a16="http://schemas.microsoft.com/office/drawing/2014/main" id="{A90D9FBB-EA02-47D8-8F03-61D47484E5F6}"/>
                </a:ext>
              </a:extLst>
            </p:cNvPr>
            <p:cNvSpPr>
              <a:spLocks noChangeArrowheads="1"/>
            </p:cNvSpPr>
            <p:nvPr/>
          </p:nvSpPr>
          <p:spPr bwMode="auto">
            <a:xfrm>
              <a:off x="1943100" y="3335338"/>
              <a:ext cx="1225550" cy="360362"/>
            </a:xfrm>
            <a:prstGeom prst="roundRect">
              <a:avLst>
                <a:gd name="adj" fmla="val 16667"/>
              </a:avLst>
            </a:prstGeom>
            <a:solidFill>
              <a:schemeClr val="bg1"/>
            </a:solidFill>
            <a:ln w="9525">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dirty="0">
                <a:latin typeface="Meiryo UI" panose="020B0604030504040204" pitchFamily="50" charset="-128"/>
                <a:ea typeface="Meiryo UI" panose="020B0604030504040204" pitchFamily="50" charset="-128"/>
              </a:endParaRPr>
            </a:p>
            <a:p>
              <a:pPr eaLnBrk="1" hangingPunct="1"/>
              <a:r>
                <a:rPr lang="ja-JP" altLang="en-US" dirty="0">
                  <a:latin typeface="Meiryo UI" panose="020B0604030504040204" pitchFamily="50" charset="-128"/>
                  <a:ea typeface="Meiryo UI" panose="020B0604030504040204" pitchFamily="50" charset="-128"/>
                </a:rPr>
                <a:t>代表団体：</a:t>
              </a:r>
              <a:r>
                <a:rPr lang="en-US" altLang="ja-JP" dirty="0">
                  <a:latin typeface="Meiryo UI" panose="020B0604030504040204" pitchFamily="50" charset="-128"/>
                  <a:ea typeface="Meiryo UI" panose="020B0604030504040204" pitchFamily="50" charset="-128"/>
                </a:rPr>
                <a:t>○○</a:t>
              </a:r>
            </a:p>
            <a:p>
              <a:pPr eaLnBrk="1" hangingPunct="1"/>
              <a:endParaRPr lang="ja-JP" altLang="en-US" dirty="0">
                <a:latin typeface="Meiryo UI" panose="020B0604030504040204" pitchFamily="50" charset="-128"/>
                <a:ea typeface="Meiryo UI" panose="020B0604030504040204" pitchFamily="50" charset="-128"/>
              </a:endParaRPr>
            </a:p>
          </p:txBody>
        </p:sp>
        <p:cxnSp>
          <p:nvCxnSpPr>
            <p:cNvPr id="16490" name="AutoShape 32">
              <a:extLst>
                <a:ext uri="{FF2B5EF4-FFF2-40B4-BE49-F238E27FC236}">
                  <a16:creationId xmlns:a16="http://schemas.microsoft.com/office/drawing/2014/main" id="{1AB86C96-F130-4BAD-9360-A8DD29500454}"/>
                </a:ext>
              </a:extLst>
            </p:cNvPr>
            <p:cNvCxnSpPr>
              <a:cxnSpLocks noChangeShapeType="1"/>
              <a:stCxn id="16489" idx="3"/>
              <a:endCxn id="16437" idx="3"/>
            </p:cNvCxnSpPr>
            <p:nvPr/>
          </p:nvCxnSpPr>
          <p:spPr bwMode="auto">
            <a:xfrm>
              <a:off x="3168650" y="3516313"/>
              <a:ext cx="846138" cy="1079500"/>
            </a:xfrm>
            <a:prstGeom prst="bentConnector3">
              <a:avLst>
                <a:gd name="adj1" fmla="val 126829"/>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sp>
          <p:nvSpPr>
            <p:cNvPr id="16491" name="Rectangle 40">
              <a:extLst>
                <a:ext uri="{FF2B5EF4-FFF2-40B4-BE49-F238E27FC236}">
                  <a16:creationId xmlns:a16="http://schemas.microsoft.com/office/drawing/2014/main" id="{1DA0E2B6-5FB3-4FD9-B52F-8018BFDE3F7B}"/>
                </a:ext>
              </a:extLst>
            </p:cNvPr>
            <p:cNvSpPr>
              <a:spLocks noChangeArrowheads="1"/>
            </p:cNvSpPr>
            <p:nvPr/>
          </p:nvSpPr>
          <p:spPr bwMode="auto">
            <a:xfrm>
              <a:off x="5240338" y="3201988"/>
              <a:ext cx="3960812" cy="1600201"/>
            </a:xfrm>
            <a:prstGeom prst="rect">
              <a:avLst/>
            </a:prstGeom>
            <a:noFill/>
            <a:ln w="22225">
              <a:solidFill>
                <a:schemeClr val="bg2"/>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a:latin typeface="Meiryo UI" panose="020B0604030504040204" pitchFamily="50" charset="-128"/>
                <a:ea typeface="Meiryo UI" panose="020B0604030504040204" pitchFamily="50" charset="-128"/>
              </a:endParaRPr>
            </a:p>
          </p:txBody>
        </p:sp>
        <p:grpSp>
          <p:nvGrpSpPr>
            <p:cNvPr id="16492" name="Group 176">
              <a:extLst>
                <a:ext uri="{FF2B5EF4-FFF2-40B4-BE49-F238E27FC236}">
                  <a16:creationId xmlns:a16="http://schemas.microsoft.com/office/drawing/2014/main" id="{DA236EAB-D2A5-42B8-A71C-411C03F615BF}"/>
                </a:ext>
              </a:extLst>
            </p:cNvPr>
            <p:cNvGrpSpPr>
              <a:grpSpLocks/>
            </p:cNvGrpSpPr>
            <p:nvPr/>
          </p:nvGrpSpPr>
          <p:grpSpPr bwMode="auto">
            <a:xfrm>
              <a:off x="5311775" y="3057525"/>
              <a:ext cx="936625" cy="360363"/>
              <a:chOff x="2757" y="1706"/>
              <a:chExt cx="590" cy="227"/>
            </a:xfrm>
          </p:grpSpPr>
          <p:sp>
            <p:nvSpPr>
              <p:cNvPr id="16495" name="Rectangle 6">
                <a:extLst>
                  <a:ext uri="{FF2B5EF4-FFF2-40B4-BE49-F238E27FC236}">
                    <a16:creationId xmlns:a16="http://schemas.microsoft.com/office/drawing/2014/main" id="{612F3C49-D9EF-4892-8C03-607D99A81739}"/>
                  </a:ext>
                </a:extLst>
              </p:cNvPr>
              <p:cNvSpPr>
                <a:spLocks noChangeArrowheads="1"/>
              </p:cNvSpPr>
              <p:nvPr/>
            </p:nvSpPr>
            <p:spPr bwMode="auto">
              <a:xfrm>
                <a:off x="2757" y="1707"/>
                <a:ext cx="590" cy="226"/>
              </a:xfrm>
              <a:prstGeom prst="rect">
                <a:avLst/>
              </a:prstGeom>
              <a:solidFill>
                <a:srgbClr val="99CCFF"/>
              </a:solidFill>
              <a:ln w="9525">
                <a:solidFill>
                  <a:schemeClr val="bg2"/>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sz="1600" b="1">
                  <a:latin typeface="Meiryo UI" panose="020B0604030504040204" pitchFamily="50" charset="-128"/>
                  <a:ea typeface="Meiryo UI" panose="020B0604030504040204" pitchFamily="50" charset="-128"/>
                </a:endParaRPr>
              </a:p>
            </p:txBody>
          </p:sp>
          <p:sp>
            <p:nvSpPr>
              <p:cNvPr id="16496" name="Rectangle 130">
                <a:extLst>
                  <a:ext uri="{FF2B5EF4-FFF2-40B4-BE49-F238E27FC236}">
                    <a16:creationId xmlns:a16="http://schemas.microsoft.com/office/drawing/2014/main" id="{94DCBAA7-4EC1-4712-BD3C-CE4EA070EB69}"/>
                  </a:ext>
                </a:extLst>
              </p:cNvPr>
              <p:cNvSpPr>
                <a:spLocks noChangeArrowheads="1"/>
              </p:cNvSpPr>
              <p:nvPr/>
            </p:nvSpPr>
            <p:spPr bwMode="auto">
              <a:xfrm>
                <a:off x="2757" y="1706"/>
                <a:ext cx="589" cy="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sz="1600" b="1">
                    <a:latin typeface="Meiryo UI" panose="020B0604030504040204" pitchFamily="50" charset="-128"/>
                    <a:ea typeface="Meiryo UI" panose="020B0604030504040204" pitchFamily="50" charset="-128"/>
                  </a:rPr>
                  <a:t>記述例</a:t>
                </a:r>
              </a:p>
            </p:txBody>
          </p:sp>
        </p:grpSp>
        <p:sp>
          <p:nvSpPr>
            <p:cNvPr id="16493" name="Text Box 41">
              <a:extLst>
                <a:ext uri="{FF2B5EF4-FFF2-40B4-BE49-F238E27FC236}">
                  <a16:creationId xmlns:a16="http://schemas.microsoft.com/office/drawing/2014/main" id="{BDB1CE3D-A56B-4095-BCE1-AA0073E4E1B6}"/>
                </a:ext>
              </a:extLst>
            </p:cNvPr>
            <p:cNvSpPr txBox="1">
              <a:spLocks noChangeArrowheads="1"/>
            </p:cNvSpPr>
            <p:nvPr/>
          </p:nvSpPr>
          <p:spPr bwMode="auto">
            <a:xfrm>
              <a:off x="7618413" y="3057525"/>
              <a:ext cx="1454150" cy="2444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b="1">
                  <a:latin typeface="Meiryo UI" panose="020B0604030504040204" pitchFamily="50" charset="-128"/>
                  <a:ea typeface="Meiryo UI" panose="020B0604030504040204" pitchFamily="50" charset="-128"/>
                </a:rPr>
                <a:t>代表団体（申請団体）</a:t>
              </a:r>
            </a:p>
          </p:txBody>
        </p:sp>
      </p:grpSp>
    </p:spTree>
    <p:extLst>
      <p:ext uri="{BB962C8B-B14F-4D97-AF65-F5344CB8AC3E}">
        <p14:creationId xmlns:p14="http://schemas.microsoft.com/office/powerpoint/2010/main" val="729483941"/>
      </p:ext>
    </p:extLst>
  </p:cSld>
  <p:clrMapOvr>
    <a:masterClrMapping/>
  </p:clrMapOvr>
</p:sld>
</file>

<file path=ppt/theme/theme1.xml><?xml version="1.0" encoding="utf-8"?>
<a:theme xmlns:a="http://schemas.openxmlformats.org/drawingml/2006/main" name="template1">
  <a:themeElements>
    <a:clrScheme name="template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emplate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bg2"/>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ja-JP" sz="1000" b="0" i="0" u="none" strike="noStrike" cap="none" normalizeH="0" baseline="0" smtClean="0">
            <a:ln>
              <a:noFill/>
            </a:ln>
            <a:solidFill>
              <a:schemeClr val="tx1"/>
            </a:solidFill>
            <a:effectLst/>
            <a:latin typeface="ＭＳ Ｐゴシック" pitchFamily="50" charset="-128"/>
            <a:ea typeface="ＭＳ Ｐゴシック"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bg2"/>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ja-JP" sz="1000" b="0" i="0" u="none" strike="noStrike" cap="none" normalizeH="0" baseline="0" smtClean="0">
            <a:ln>
              <a:noFill/>
            </a:ln>
            <a:solidFill>
              <a:schemeClr val="tx1"/>
            </a:solidFill>
            <a:effectLst/>
            <a:latin typeface="ＭＳ Ｐゴシック" pitchFamily="50" charset="-128"/>
            <a:ea typeface="ＭＳ Ｐゴシック" pitchFamily="50" charset="-128"/>
          </a:defRPr>
        </a:defPPr>
      </a:lstStyle>
    </a:lnDef>
  </a:objectDefaults>
  <a:extraClrSchemeLst>
    <a:extraClrScheme>
      <a:clrScheme name="template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plate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plate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plate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plate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plate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plate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plate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plate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plate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plate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plate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3725D76DADB4C4A93D3578159550659" ma:contentTypeVersion="9" ma:contentTypeDescription="新しいドキュメントを作成します。" ma:contentTypeScope="" ma:versionID="e03388047ce12cf1452bdb358b71ba88">
  <xsd:schema xmlns:xsd="http://www.w3.org/2001/XMLSchema" xmlns:xs="http://www.w3.org/2001/XMLSchema" xmlns:p="http://schemas.microsoft.com/office/2006/metadata/properties" xmlns:ns2="90034f6a-61ce-468e-bc07-b65de9025b23" targetNamespace="http://schemas.microsoft.com/office/2006/metadata/properties" ma:root="true" ma:fieldsID="fb897cf5367db6375ed7279915a941c9" ns2:_="">
    <xsd:import namespace="90034f6a-61ce-468e-bc07-b65de9025b2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034f6a-61ce-468e-bc07-b65de9025b2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341F45C-38F4-4930-9C73-848E36A9C9FE}">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15FAF2E7-0F1F-43BB-B9E3-05955D3ABDDB}">
  <ds:schemaRefs>
    <ds:schemaRef ds:uri="http://schemas.microsoft.com/sharepoint/v3/contenttype/forms"/>
  </ds:schemaRefs>
</ds:datastoreItem>
</file>

<file path=customXml/itemProps3.xml><?xml version="1.0" encoding="utf-8"?>
<ds:datastoreItem xmlns:ds="http://schemas.openxmlformats.org/officeDocument/2006/customXml" ds:itemID="{C31A0C93-CCFC-4596-86FA-16338AAD1DA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034f6a-61ce-468e-bc07-b65de9025b2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template1</Template>
  <TotalTime>0</TotalTime>
  <Pages>0</Pages>
  <Words>2217</Words>
  <Characters>0</Characters>
  <Application>Microsoft Office PowerPoint</Application>
  <DocSecurity>0</DocSecurity>
  <PresentationFormat>ユーザー設定</PresentationFormat>
  <Lines>0</Lines>
  <Paragraphs>324</Paragraphs>
  <Slides>12</Slides>
  <Notes>12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12</vt:i4>
      </vt:variant>
    </vt:vector>
  </HeadingPairs>
  <TitlesOfParts>
    <vt:vector size="17" baseType="lpstr">
      <vt:lpstr>Meiryo UI</vt:lpstr>
      <vt:lpstr>ＭＳ Ｐゴシック</vt:lpstr>
      <vt:lpstr>Arial</vt:lpstr>
      <vt:lpstr>Wingdings</vt:lpstr>
      <vt:lpstr>template1</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CharactersWithSpaces>0</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lastModifiedBy/>
  <cp:revision>122</cp:revision>
  <cp:lastPrinted>1899-12-30T00:00:00Z</cp:lastPrinted>
  <dcterms:created xsi:type="dcterms:W3CDTF">2006-08-31T19:51:59Z</dcterms:created>
  <dcterms:modified xsi:type="dcterms:W3CDTF">2020-09-03T08:52:57Z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1041-6.4.0.1897</vt:lpwstr>
  </property>
  <property fmtid="{D5CDD505-2E9C-101B-9397-08002B2CF9AE}" pid="3" name="ContentTypeId">
    <vt:lpwstr>0x010100B3725D76DADB4C4A93D3578159550659</vt:lpwstr>
  </property>
</Properties>
</file>