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2" r:id="rId1"/>
  </p:sldMasterIdLst>
  <p:notesMasterIdLst>
    <p:notesMasterId r:id="rId3"/>
  </p:notesMasterIdLst>
  <p:handoutMasterIdLst>
    <p:handoutMasterId r:id="rId4"/>
  </p:handoutMasterIdLst>
  <p:sldIdLst>
    <p:sldId id="671" r:id="rId2"/>
  </p:sldIdLst>
  <p:sldSz cx="12801600" cy="9601200" type="A3"/>
  <p:notesSz cx="9939338" cy="6805613"/>
  <p:defaultTextStyle>
    <a:defPPr>
      <a:defRPr lang="ja-JP"/>
    </a:defPPr>
    <a:lvl1pPr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HGSｺﾞｼｯｸM" pitchFamily="50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HGSｺﾞｼｯｸM" pitchFamily="50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HGSｺﾞｼｯｸM" pitchFamily="50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HGSｺﾞｼｯｸM" pitchFamily="50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HGSｺﾞｼｯｸM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HGSｺﾞｼｯｸM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HGSｺﾞｼｯｸM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HGSｺﾞｼｯｸM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HGSｺﾞｼｯｸM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FF99"/>
    <a:srgbClr val="FF0000"/>
    <a:srgbClr val="FFFF99"/>
    <a:srgbClr val="FFFFCC"/>
    <a:srgbClr val="FFFF00"/>
    <a:srgbClr val="FFCC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8" autoAdjust="0"/>
    <p:restoredTop sz="94660" autoAdjust="0"/>
  </p:normalViewPr>
  <p:slideViewPr>
    <p:cSldViewPr>
      <p:cViewPr>
        <p:scale>
          <a:sx n="66" d="100"/>
          <a:sy n="66" d="100"/>
        </p:scale>
        <p:origin x="-834" y="-102"/>
      </p:cViewPr>
      <p:guideLst>
        <p:guide orient="horz" pos="2869"/>
        <p:guide pos="4061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1830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49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6" tIns="45370" rIns="90736" bIns="45370" numCol="1" anchor="t" anchorCtr="0" compatLnSpc="1">
            <a:prstTxWarp prst="textNoShape">
              <a:avLst/>
            </a:prstTxWarp>
          </a:bodyPr>
          <a:lstStyle>
            <a:lvl1pPr algn="l" defTabSz="908050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81663" y="0"/>
            <a:ext cx="42354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6" tIns="45370" rIns="90736" bIns="45370" numCol="1" anchor="t" anchorCtr="0" compatLnSpc="1">
            <a:prstTxWarp prst="textNoShape">
              <a:avLst/>
            </a:prstTxWarp>
          </a:bodyPr>
          <a:lstStyle>
            <a:lvl1pPr algn="r" defTabSz="908050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1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77000"/>
            <a:ext cx="4344988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6" tIns="45370" rIns="90736" bIns="45370" numCol="1" anchor="b" anchorCtr="0" compatLnSpc="1">
            <a:prstTxWarp prst="textNoShape">
              <a:avLst/>
            </a:prstTxWarp>
          </a:bodyPr>
          <a:lstStyle>
            <a:lvl1pPr algn="l" defTabSz="908050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1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81663" y="6477000"/>
            <a:ext cx="42354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36" tIns="45370" rIns="90736" bIns="45370" numCol="1" anchor="b" anchorCtr="0" compatLnSpc="1">
            <a:prstTxWarp prst="textNoShape">
              <a:avLst/>
            </a:prstTxWarp>
          </a:bodyPr>
          <a:lstStyle>
            <a:lvl1pPr algn="r" defTabSz="908050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CFA39EA7-14A6-4837-8B9E-74F9158F9F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3826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1006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9" tIns="45361" rIns="90719" bIns="45361" numCol="1" anchor="t" anchorCtr="0" compatLnSpc="1">
            <a:prstTxWarp prst="textNoShape">
              <a:avLst/>
            </a:prstTxWarp>
          </a:bodyPr>
          <a:lstStyle>
            <a:lvl1pPr algn="l" defTabSz="908050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9275" y="0"/>
            <a:ext cx="431006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9" tIns="45361" rIns="90719" bIns="45361" numCol="1" anchor="t" anchorCtr="0" compatLnSpc="1">
            <a:prstTxWarp prst="textNoShape">
              <a:avLst/>
            </a:prstTxWarp>
          </a:bodyPr>
          <a:lstStyle>
            <a:lvl1pPr algn="r" defTabSz="908050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4538" y="509588"/>
            <a:ext cx="3403600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2150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9" tIns="45361" rIns="90719" bIns="453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4300"/>
            <a:ext cx="431006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9" tIns="45361" rIns="90719" bIns="45361" numCol="1" anchor="b" anchorCtr="0" compatLnSpc="1">
            <a:prstTxWarp prst="textNoShape">
              <a:avLst/>
            </a:prstTxWarp>
          </a:bodyPr>
          <a:lstStyle>
            <a:lvl1pPr algn="l" defTabSz="908050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9275" y="6464300"/>
            <a:ext cx="431006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9" tIns="45361" rIns="90719" bIns="45361" numCol="1" anchor="b" anchorCtr="0" compatLnSpc="1">
            <a:prstTxWarp prst="textNoShape">
              <a:avLst/>
            </a:prstTxWarp>
          </a:bodyPr>
          <a:lstStyle>
            <a:lvl1pPr algn="r" defTabSz="908050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5130145B-196B-4716-8D45-0457A88A95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3086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5629275" y="6464300"/>
            <a:ext cx="431006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19" tIns="45361" rIns="90719" bIns="45361" anchor="b"/>
          <a:lstStyle>
            <a:lvl1pPr algn="l" defTabSz="9080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2950" indent="-285750" algn="l" defTabSz="9080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43000" indent="-228600" algn="l" defTabSz="9080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600200" indent="-228600" algn="l" defTabSz="9080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57400" indent="-228600" algn="l" defTabSz="9080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73FB7DB-65D2-4D09-99CA-DFB8B7B528F1}" type="slidenum">
              <a:rPr lang="en-US" altLang="ja-JP">
                <a:ea typeface="ＭＳ Ｐゴシック" charset="-128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12725" y="854075"/>
            <a:ext cx="123761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856" tIns="72929" rIns="145856" bIns="72929"/>
          <a:lstStyle>
            <a:lvl1pPr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1pPr>
            <a:lvl2pPr marL="742950" indent="-285750"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2pPr>
            <a:lvl3pPr marL="1143000" indent="-228600"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3pPr>
            <a:lvl4pPr marL="1600200" indent="-228600"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4pPr>
            <a:lvl5pPr marL="2057400" indent="-228600"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5pPr>
            <a:lvl6pPr marL="2514600" indent="-228600" algn="ctr" defTabSz="1458913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6pPr>
            <a:lvl7pPr marL="2971800" indent="-228600" algn="ctr" defTabSz="1458913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7pPr>
            <a:lvl8pPr marL="3429000" indent="-228600" algn="ctr" defTabSz="1458913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8pPr>
            <a:lvl9pPr marL="3886200" indent="-228600" algn="ctr" defTabSz="1458913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9pPr>
          </a:lstStyle>
          <a:p>
            <a:pPr algn="l" eaLnBrk="1" hangingPunct="1">
              <a:spcBef>
                <a:spcPct val="0"/>
              </a:spcBef>
              <a:defRPr/>
            </a:pPr>
            <a:endParaRPr lang="ja-JP" altLang="en-GB" sz="2900" smtClean="0">
              <a:latin typeface="Arial" charset="0"/>
              <a:ea typeface="ＭＳ Ｐゴシック" charset="-128"/>
            </a:endParaRP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725" y="7254875"/>
            <a:ext cx="12376150" cy="1385888"/>
          </a:xfrm>
        </p:spPr>
        <p:txBody>
          <a:bodyPr/>
          <a:lstStyle>
            <a:lvl1pPr marL="0" indent="0" algn="ctr">
              <a:buFontTx/>
              <a:buNone/>
              <a:defRPr kumimoji="0" sz="1600"/>
            </a:lvl1pPr>
          </a:lstStyle>
          <a:p>
            <a:endParaRPr lang="ja-JP" altLang="en-GB"/>
          </a:p>
        </p:txBody>
      </p:sp>
    </p:spTree>
    <p:extLst>
      <p:ext uri="{BB962C8B-B14F-4D97-AF65-F5344CB8AC3E}">
        <p14:creationId xmlns:p14="http://schemas.microsoft.com/office/powerpoint/2010/main" val="1730493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198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494838" y="274638"/>
            <a:ext cx="3094037" cy="8899525"/>
          </a:xfrm>
        </p:spPr>
        <p:txBody>
          <a:bodyPr vert="eaVert"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12725" y="274638"/>
            <a:ext cx="9129713" cy="8899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615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1049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025"/>
            <a:ext cx="10880725" cy="19081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8763"/>
            <a:ext cx="10880725" cy="2100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86576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12725" y="1812925"/>
            <a:ext cx="6111875" cy="7361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77000" y="1812925"/>
            <a:ext cx="6111875" cy="7361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132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364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8975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8941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9763" y="382588"/>
            <a:ext cx="4211637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388" y="382588"/>
            <a:ext cx="7156450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39763" y="2009775"/>
            <a:ext cx="4211637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30123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838" y="6721475"/>
            <a:ext cx="7680325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838" y="857250"/>
            <a:ext cx="7680325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838" y="7513638"/>
            <a:ext cx="7680325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17558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2725" y="1812925"/>
            <a:ext cx="12376150" cy="736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856" tIns="72929" rIns="145856" bIns="72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7" name="Rectangle 15"/>
          <p:cNvSpPr>
            <a:spLocks noChangeArrowheads="1"/>
          </p:cNvSpPr>
          <p:nvPr userDrawn="1"/>
        </p:nvSpPr>
        <p:spPr bwMode="auto">
          <a:xfrm>
            <a:off x="0" y="0"/>
            <a:ext cx="12801600" cy="2286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856" tIns="72929" rIns="145856" bIns="72929" anchor="ctr"/>
          <a:lstStyle>
            <a:lvl1pPr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1pPr>
            <a:lvl2pPr marL="742950" indent="-285750"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2pPr>
            <a:lvl3pPr marL="1143000" indent="-228600"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3pPr>
            <a:lvl4pPr marL="1600200" indent="-228600"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4pPr>
            <a:lvl5pPr marL="2057400" indent="-228600"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5pPr>
            <a:lvl6pPr marL="2514600" indent="-228600" algn="ctr" defTabSz="1458913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6pPr>
            <a:lvl7pPr marL="2971800" indent="-228600" algn="ctr" defTabSz="1458913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7pPr>
            <a:lvl8pPr marL="3429000" indent="-228600" algn="ctr" defTabSz="1458913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8pPr>
            <a:lvl9pPr marL="3886200" indent="-228600" algn="ctr" defTabSz="1458913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9pPr>
          </a:lstStyle>
          <a:p>
            <a:pPr algn="l" eaLnBrk="1" hangingPunct="1">
              <a:spcBef>
                <a:spcPct val="0"/>
              </a:spcBef>
              <a:defRPr/>
            </a:pPr>
            <a:r>
              <a:rPr lang="ja-JP" altLang="en-US" sz="1300" b="1" dirty="0" smtClean="0">
                <a:ea typeface="ＭＳ Ｐゴシック" charset="-128"/>
              </a:rPr>
              <a:t>（様式５）　　平成</a:t>
            </a:r>
            <a:r>
              <a:rPr lang="en-US" altLang="ja-JP" sz="1300" b="1" dirty="0" smtClean="0">
                <a:ea typeface="ＭＳ Ｐゴシック" charset="-128"/>
              </a:rPr>
              <a:t>29</a:t>
            </a:r>
            <a:r>
              <a:rPr lang="ja-JP" altLang="en-US" sz="1300" b="1" dirty="0" smtClean="0">
                <a:ea typeface="ＭＳ Ｐゴシック" charset="-128"/>
              </a:rPr>
              <a:t>年度</a:t>
            </a:r>
            <a:r>
              <a:rPr lang="ja-JP" altLang="en-US" sz="1300" b="1" dirty="0" smtClean="0">
                <a:ea typeface="ＭＳ Ｐゴシック" charset="-128"/>
              </a:rPr>
              <a:t>　まち・住まい・交通の創蓄省エネルギー化モデル構築支援事業　提案書要約版</a:t>
            </a:r>
          </a:p>
        </p:txBody>
      </p:sp>
      <p:sp>
        <p:nvSpPr>
          <p:cNvPr id="1028" name="Text Box 23"/>
          <p:cNvSpPr txBox="1">
            <a:spLocks noChangeArrowheads="1"/>
          </p:cNvSpPr>
          <p:nvPr/>
        </p:nvSpPr>
        <p:spPr bwMode="auto">
          <a:xfrm>
            <a:off x="12125325" y="9380538"/>
            <a:ext cx="56197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856" tIns="72929" rIns="145856" bIns="72929">
            <a:spAutoFit/>
          </a:bodyPr>
          <a:lstStyle>
            <a:lvl1pPr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1pPr>
            <a:lvl2pPr marL="742950" indent="-285750"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2pPr>
            <a:lvl3pPr marL="1143000" indent="-228600"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3pPr>
            <a:lvl4pPr marL="1600200" indent="-228600"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4pPr>
            <a:lvl5pPr marL="2057400" indent="-228600"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5pPr>
            <a:lvl6pPr marL="2514600" indent="-228600" algn="ctr" defTabSz="1458913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6pPr>
            <a:lvl7pPr marL="2971800" indent="-228600" algn="ctr" defTabSz="1458913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7pPr>
            <a:lvl8pPr marL="3429000" indent="-228600" algn="ctr" defTabSz="1458913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8pPr>
            <a:lvl9pPr marL="3886200" indent="-228600" algn="ctr" defTabSz="1458913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42ABB596-261B-477E-8167-4AD291903279}" type="slidenum">
              <a:rPr lang="en-US" altLang="ja-JP" sz="1300" b="1" smtClean="0">
                <a:solidFill>
                  <a:schemeClr val="bg1"/>
                </a:solidFill>
                <a:ea typeface="ＭＳ Ｐゴシック" charset="-128"/>
              </a:rPr>
              <a:pPr eaLnBrk="1" hangingPunct="1">
                <a:spcBef>
                  <a:spcPct val="0"/>
                </a:spcBef>
                <a:defRPr/>
              </a:pPr>
              <a:t>‹#›</a:t>
            </a:fld>
            <a:endParaRPr lang="en-US" altLang="ja-JP" sz="1300" b="1" smtClean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29" name="Rectangle 25"/>
          <p:cNvSpPr>
            <a:spLocks noChangeArrowheads="1"/>
          </p:cNvSpPr>
          <p:nvPr/>
        </p:nvSpPr>
        <p:spPr bwMode="auto">
          <a:xfrm>
            <a:off x="11860213" y="-68263"/>
            <a:ext cx="292100" cy="39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856" tIns="72929" rIns="145856" bIns="72929" anchor="ctr">
            <a:spAutoFit/>
          </a:bodyPr>
          <a:lstStyle>
            <a:lvl1pPr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1pPr>
            <a:lvl2pPr marL="742950" indent="-285750"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2pPr>
            <a:lvl3pPr marL="1143000" indent="-228600"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3pPr>
            <a:lvl4pPr marL="1600200" indent="-228600"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4pPr>
            <a:lvl5pPr marL="2057400" indent="-228600" defTabSz="14589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5pPr>
            <a:lvl6pPr marL="2514600" indent="-228600" algn="ctr" defTabSz="1458913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6pPr>
            <a:lvl7pPr marL="2971800" indent="-228600" algn="ctr" defTabSz="1458913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7pPr>
            <a:lvl8pPr marL="3429000" indent="-228600" algn="ctr" defTabSz="1458913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8pPr>
            <a:lvl9pPr marL="3886200" indent="-228600" algn="ctr" defTabSz="1458913" eaLnBrk="0" fontAlgn="base" hangingPunct="0">
              <a:spcBef>
                <a:spcPct val="5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HGS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endParaRPr lang="ja-JP" altLang="ja-JP" sz="1600" b="1" smtClean="0">
              <a:solidFill>
                <a:srgbClr val="000058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iming>
    <p:tnLst>
      <p:par>
        <p:cTn id="1" dur="indefinite" restart="never" nodeType="tmRoot"/>
      </p:par>
    </p:tnLst>
  </p:timing>
  <p:txStyles>
    <p:titleStyle>
      <a:lvl1pPr algn="l" defTabSz="1458913" rtl="0" eaLnBrk="0" fontAlgn="base" hangingPunct="0">
        <a:spcBef>
          <a:spcPct val="0"/>
        </a:spcBef>
        <a:spcAft>
          <a:spcPct val="0"/>
        </a:spcAft>
        <a:defRPr kumimoji="1" sz="1700">
          <a:solidFill>
            <a:schemeClr val="tx1"/>
          </a:solidFill>
          <a:latin typeface="+mj-lt"/>
          <a:ea typeface="+mj-ea"/>
          <a:cs typeface="+mj-cs"/>
        </a:defRPr>
      </a:lvl1pPr>
      <a:lvl2pPr algn="l" defTabSz="1458913" rtl="0" eaLnBrk="0" fontAlgn="base" hangingPunct="0">
        <a:spcBef>
          <a:spcPct val="0"/>
        </a:spcBef>
        <a:spcAft>
          <a:spcPct val="0"/>
        </a:spcAft>
        <a:defRPr kumimoji="1" sz="1700">
          <a:solidFill>
            <a:schemeClr val="tx1"/>
          </a:solidFill>
          <a:latin typeface="HGPｺﾞｼｯｸE" pitchFamily="50" charset="-128"/>
          <a:ea typeface="HGPｺﾞｼｯｸE" pitchFamily="50" charset="-128"/>
        </a:defRPr>
      </a:lvl2pPr>
      <a:lvl3pPr algn="l" defTabSz="1458913" rtl="0" eaLnBrk="0" fontAlgn="base" hangingPunct="0">
        <a:spcBef>
          <a:spcPct val="0"/>
        </a:spcBef>
        <a:spcAft>
          <a:spcPct val="0"/>
        </a:spcAft>
        <a:defRPr kumimoji="1" sz="1700">
          <a:solidFill>
            <a:schemeClr val="tx1"/>
          </a:solidFill>
          <a:latin typeface="HGPｺﾞｼｯｸE" pitchFamily="50" charset="-128"/>
          <a:ea typeface="HGPｺﾞｼｯｸE" pitchFamily="50" charset="-128"/>
        </a:defRPr>
      </a:lvl3pPr>
      <a:lvl4pPr algn="l" defTabSz="1458913" rtl="0" eaLnBrk="0" fontAlgn="base" hangingPunct="0">
        <a:spcBef>
          <a:spcPct val="0"/>
        </a:spcBef>
        <a:spcAft>
          <a:spcPct val="0"/>
        </a:spcAft>
        <a:defRPr kumimoji="1" sz="1700">
          <a:solidFill>
            <a:schemeClr val="tx1"/>
          </a:solidFill>
          <a:latin typeface="HGPｺﾞｼｯｸE" pitchFamily="50" charset="-128"/>
          <a:ea typeface="HGPｺﾞｼｯｸE" pitchFamily="50" charset="-128"/>
        </a:defRPr>
      </a:lvl4pPr>
      <a:lvl5pPr algn="l" defTabSz="1458913" rtl="0" eaLnBrk="0" fontAlgn="base" hangingPunct="0">
        <a:spcBef>
          <a:spcPct val="0"/>
        </a:spcBef>
        <a:spcAft>
          <a:spcPct val="0"/>
        </a:spcAft>
        <a:defRPr kumimoji="1" sz="1700">
          <a:solidFill>
            <a:schemeClr val="tx1"/>
          </a:solidFill>
          <a:latin typeface="HGPｺﾞｼｯｸE" pitchFamily="50" charset="-128"/>
          <a:ea typeface="HGPｺﾞｼｯｸE" pitchFamily="50" charset="-128"/>
        </a:defRPr>
      </a:lvl5pPr>
      <a:lvl6pPr marL="457200" algn="l" defTabSz="1458913" rtl="0" fontAlgn="base">
        <a:spcBef>
          <a:spcPct val="0"/>
        </a:spcBef>
        <a:spcAft>
          <a:spcPct val="0"/>
        </a:spcAft>
        <a:defRPr kumimoji="1" sz="1700">
          <a:solidFill>
            <a:schemeClr val="tx2"/>
          </a:solidFill>
          <a:latin typeface="HGPｺﾞｼｯｸE" pitchFamily="50" charset="-128"/>
          <a:ea typeface="HGPｺﾞｼｯｸE" pitchFamily="50" charset="-128"/>
        </a:defRPr>
      </a:lvl6pPr>
      <a:lvl7pPr marL="914400" algn="l" defTabSz="1458913" rtl="0" fontAlgn="base">
        <a:spcBef>
          <a:spcPct val="0"/>
        </a:spcBef>
        <a:spcAft>
          <a:spcPct val="0"/>
        </a:spcAft>
        <a:defRPr kumimoji="1" sz="1700">
          <a:solidFill>
            <a:schemeClr val="tx2"/>
          </a:solidFill>
          <a:latin typeface="HGPｺﾞｼｯｸE" pitchFamily="50" charset="-128"/>
          <a:ea typeface="HGPｺﾞｼｯｸE" pitchFamily="50" charset="-128"/>
        </a:defRPr>
      </a:lvl7pPr>
      <a:lvl8pPr marL="1371600" algn="l" defTabSz="1458913" rtl="0" fontAlgn="base">
        <a:spcBef>
          <a:spcPct val="0"/>
        </a:spcBef>
        <a:spcAft>
          <a:spcPct val="0"/>
        </a:spcAft>
        <a:defRPr kumimoji="1" sz="1700">
          <a:solidFill>
            <a:schemeClr val="tx2"/>
          </a:solidFill>
          <a:latin typeface="HGPｺﾞｼｯｸE" pitchFamily="50" charset="-128"/>
          <a:ea typeface="HGPｺﾞｼｯｸE" pitchFamily="50" charset="-128"/>
        </a:defRPr>
      </a:lvl8pPr>
      <a:lvl9pPr marL="1828800" algn="l" defTabSz="1458913" rtl="0" fontAlgn="base">
        <a:spcBef>
          <a:spcPct val="0"/>
        </a:spcBef>
        <a:spcAft>
          <a:spcPct val="0"/>
        </a:spcAft>
        <a:defRPr kumimoji="1" sz="1700">
          <a:solidFill>
            <a:schemeClr val="tx2"/>
          </a:solidFill>
          <a:latin typeface="HGPｺﾞｼｯｸE" pitchFamily="50" charset="-128"/>
          <a:ea typeface="HGPｺﾞｼｯｸE" pitchFamily="50" charset="-128"/>
        </a:defRPr>
      </a:lvl9pPr>
    </p:titleStyle>
    <p:bodyStyle>
      <a:lvl1pPr marL="449263" indent="-449263" algn="l" defTabSz="1458913" rtl="0" eaLnBrk="0" fontAlgn="base" hangingPunct="0">
        <a:spcBef>
          <a:spcPct val="20000"/>
        </a:spcBef>
        <a:spcAft>
          <a:spcPct val="0"/>
        </a:spcAft>
        <a:buSzPct val="85000"/>
        <a:buChar char="●"/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1206500" indent="-454025" algn="l" defTabSz="1458913" rtl="0" eaLnBrk="0" fontAlgn="base" hangingPunct="0">
        <a:spcBef>
          <a:spcPct val="20000"/>
        </a:spcBef>
        <a:spcAft>
          <a:spcPct val="0"/>
        </a:spcAft>
        <a:buSzPct val="85000"/>
        <a:buChar char="◆"/>
        <a:defRPr kumimoji="1">
          <a:solidFill>
            <a:schemeClr val="tx1"/>
          </a:solidFill>
          <a:latin typeface="+mn-lt"/>
          <a:ea typeface="+mn-ea"/>
        </a:defRPr>
      </a:lvl2pPr>
      <a:lvl3pPr marL="1830388" indent="-317500" algn="l" defTabSz="1458913" rtl="0" eaLnBrk="0" fontAlgn="base" hangingPunct="0">
        <a:spcBef>
          <a:spcPct val="20000"/>
        </a:spcBef>
        <a:spcAft>
          <a:spcPct val="0"/>
        </a:spcAft>
        <a:buSzPct val="85000"/>
        <a:buChar char="★"/>
        <a:defRPr kumimoji="1" sz="1600">
          <a:solidFill>
            <a:schemeClr val="tx1"/>
          </a:solidFill>
          <a:latin typeface="+mn-lt"/>
          <a:ea typeface="+mn-ea"/>
        </a:defRPr>
      </a:lvl3pPr>
      <a:lvl4pPr marL="2435225" indent="-300038" algn="l" defTabSz="1458913" rtl="0" eaLnBrk="0" fontAlgn="base" hangingPunct="0">
        <a:spcBef>
          <a:spcPct val="20000"/>
        </a:spcBef>
        <a:spcAft>
          <a:spcPct val="0"/>
        </a:spcAft>
        <a:buSzPct val="85000"/>
        <a:buChar char="－"/>
        <a:defRPr kumimoji="1" sz="1600">
          <a:solidFill>
            <a:schemeClr val="tx1"/>
          </a:solidFill>
          <a:latin typeface="+mn-lt"/>
          <a:ea typeface="+mn-ea"/>
        </a:defRPr>
      </a:lvl4pPr>
      <a:lvl5pPr marL="3040063" indent="-301625" algn="l" defTabSz="1458913" rtl="0" eaLnBrk="0" fontAlgn="base" hangingPunct="0">
        <a:spcBef>
          <a:spcPct val="20000"/>
        </a:spcBef>
        <a:spcAft>
          <a:spcPct val="0"/>
        </a:spcAft>
        <a:buSzPct val="85000"/>
        <a:buChar char="＊"/>
        <a:defRPr kumimoji="1" sz="1600">
          <a:solidFill>
            <a:schemeClr val="tx1"/>
          </a:solidFill>
          <a:latin typeface="+mn-lt"/>
          <a:ea typeface="+mn-ea"/>
        </a:defRPr>
      </a:lvl5pPr>
      <a:lvl6pPr marL="3497263" indent="-301625" algn="l" defTabSz="1458913" rtl="0" fontAlgn="base">
        <a:spcBef>
          <a:spcPct val="20000"/>
        </a:spcBef>
        <a:spcAft>
          <a:spcPct val="0"/>
        </a:spcAft>
        <a:buSzPct val="85000"/>
        <a:buChar char="＊"/>
        <a:defRPr kumimoji="1" sz="1600">
          <a:solidFill>
            <a:schemeClr val="tx1"/>
          </a:solidFill>
          <a:latin typeface="+mn-lt"/>
          <a:ea typeface="+mn-ea"/>
        </a:defRPr>
      </a:lvl6pPr>
      <a:lvl7pPr marL="3954463" indent="-301625" algn="l" defTabSz="1458913" rtl="0" fontAlgn="base">
        <a:spcBef>
          <a:spcPct val="20000"/>
        </a:spcBef>
        <a:spcAft>
          <a:spcPct val="0"/>
        </a:spcAft>
        <a:buSzPct val="85000"/>
        <a:buChar char="＊"/>
        <a:defRPr kumimoji="1" sz="1600">
          <a:solidFill>
            <a:schemeClr val="tx1"/>
          </a:solidFill>
          <a:latin typeface="+mn-lt"/>
          <a:ea typeface="+mn-ea"/>
        </a:defRPr>
      </a:lvl7pPr>
      <a:lvl8pPr marL="4411663" indent="-301625" algn="l" defTabSz="1458913" rtl="0" fontAlgn="base">
        <a:spcBef>
          <a:spcPct val="20000"/>
        </a:spcBef>
        <a:spcAft>
          <a:spcPct val="0"/>
        </a:spcAft>
        <a:buSzPct val="85000"/>
        <a:buChar char="＊"/>
        <a:defRPr kumimoji="1" sz="1600">
          <a:solidFill>
            <a:schemeClr val="tx1"/>
          </a:solidFill>
          <a:latin typeface="+mn-lt"/>
          <a:ea typeface="+mn-ea"/>
        </a:defRPr>
      </a:lvl8pPr>
      <a:lvl9pPr marL="4868863" indent="-301625" algn="l" defTabSz="1458913" rtl="0" fontAlgn="base">
        <a:spcBef>
          <a:spcPct val="20000"/>
        </a:spcBef>
        <a:spcAft>
          <a:spcPct val="0"/>
        </a:spcAft>
        <a:buSzPct val="85000"/>
        <a:buChar char="＊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ChangeArrowheads="1"/>
          </p:cNvSpPr>
          <p:nvPr/>
        </p:nvSpPr>
        <p:spPr bwMode="auto">
          <a:xfrm>
            <a:off x="142875" y="839788"/>
            <a:ext cx="6329363" cy="2808287"/>
          </a:xfrm>
          <a:prstGeom prst="rect">
            <a:avLst/>
          </a:prstGeom>
          <a:noFill/>
          <a:ln w="12700">
            <a:solidFill>
              <a:srgbClr val="96969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tIns="72000" rIns="72000" bIns="72000"/>
          <a:lstStyle>
            <a:lvl1pPr marL="173038" indent="-173038" algn="l" defTabSz="1222375" eaLnBrk="0" hangingPunct="0">
              <a:spcBef>
                <a:spcPct val="20000"/>
              </a:spcBef>
              <a:buSzPct val="85000"/>
              <a:buChar char="●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1pPr>
            <a:lvl2pPr marL="536575" indent="-184150" algn="l" defTabSz="1222375" eaLnBrk="0" hangingPunct="0">
              <a:spcBef>
                <a:spcPct val="20000"/>
              </a:spcBef>
              <a:buSzPct val="85000"/>
              <a:buChar char="◆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2pPr>
            <a:lvl3pPr marL="1143000" indent="-228600" algn="l" defTabSz="1222375" eaLnBrk="0" hangingPunct="0">
              <a:spcBef>
                <a:spcPct val="20000"/>
              </a:spcBef>
              <a:buSzPct val="85000"/>
              <a:buChar char="★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3pPr>
            <a:lvl4pPr marL="1600200" indent="-228600" algn="l" defTabSz="1222375" eaLnBrk="0" hangingPunct="0">
              <a:spcBef>
                <a:spcPct val="20000"/>
              </a:spcBef>
              <a:buSzPct val="85000"/>
              <a:buChar char="－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4pPr>
            <a:lvl5pPr marL="2057400" indent="-228600" algn="l" defTabSz="1222375" eaLnBrk="0" hangingPunct="0">
              <a:spcBef>
                <a:spcPct val="20000"/>
              </a:spcBef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5pPr>
            <a:lvl6pPr marL="25146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6pPr>
            <a:lvl7pPr marL="29718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7pPr>
            <a:lvl8pPr marL="34290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8pPr>
            <a:lvl9pPr marL="38862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9pPr>
          </a:lstStyle>
          <a:p>
            <a:pPr eaLnBrk="1" hangingPunct="1">
              <a:spcBef>
                <a:spcPct val="10000"/>
              </a:spcBef>
              <a:buSzTx/>
              <a:buFontTx/>
              <a:buNone/>
            </a:pPr>
            <a:r>
              <a:rPr kumimoji="0" lang="ja-JP" altLang="en-US" sz="1400" b="1" u="sng">
                <a:latin typeface="ＭＳ Ｐゴシック" charset="-128"/>
                <a:ea typeface="ＭＳ Ｐゴシック" charset="-128"/>
              </a:rPr>
              <a:t>１　構想の概要</a:t>
            </a:r>
            <a:endParaRPr lang="ja-JP" altLang="en-US" sz="1400">
              <a:latin typeface="ＭＳ Ｐゴシック" charset="-128"/>
              <a:ea typeface="ＭＳ Ｐゴシック" charset="-128"/>
            </a:endParaRPr>
          </a:p>
          <a:p>
            <a:pPr lvl="1" eaLnBrk="1" hangingPunct="1">
              <a:spcBef>
                <a:spcPct val="30000"/>
              </a:spcBef>
              <a:buSzTx/>
              <a:buFontTx/>
              <a:buChar char="•"/>
            </a:pPr>
            <a:r>
              <a:rPr lang="en-US" altLang="ja-JP" sz="1400">
                <a:latin typeface="ＭＳ Ｐゴシック" charset="-128"/>
                <a:ea typeface="ＭＳ Ｐゴシック" charset="-128"/>
              </a:rPr>
              <a:t>1.1</a:t>
            </a:r>
            <a:r>
              <a:rPr lang="ja-JP" altLang="en-US" sz="1400">
                <a:latin typeface="ＭＳ Ｐゴシック" charset="-128"/>
                <a:ea typeface="ＭＳ Ｐゴシック" charset="-128"/>
              </a:rPr>
              <a:t>　構想の背景・目的</a:t>
            </a:r>
          </a:p>
          <a:p>
            <a:pPr lvl="1" eaLnBrk="1" hangingPunct="1">
              <a:spcBef>
                <a:spcPct val="30000"/>
              </a:spcBef>
              <a:buSzTx/>
              <a:buFontTx/>
              <a:buChar char="•"/>
            </a:pPr>
            <a:r>
              <a:rPr lang="en-US" altLang="ja-JP" sz="1400">
                <a:latin typeface="ＭＳ Ｐゴシック" charset="-128"/>
                <a:ea typeface="ＭＳ Ｐゴシック" charset="-128"/>
              </a:rPr>
              <a:t>1.2</a:t>
            </a:r>
            <a:r>
              <a:rPr lang="ja-JP" altLang="en-US" sz="1400">
                <a:latin typeface="ＭＳ Ｐゴシック" charset="-128"/>
                <a:ea typeface="ＭＳ Ｐゴシック" charset="-128"/>
              </a:rPr>
              <a:t>　構想の全体像</a:t>
            </a:r>
          </a:p>
          <a:p>
            <a:pPr lvl="1" eaLnBrk="1" hangingPunct="1">
              <a:spcBef>
                <a:spcPct val="30000"/>
              </a:spcBef>
              <a:buSzTx/>
              <a:buFontTx/>
              <a:buNone/>
            </a:pPr>
            <a:endParaRPr kumimoji="0" lang="ja-JP" altLang="en-US">
              <a:latin typeface="ＭＳ Ｐゴシック" charset="-128"/>
              <a:ea typeface="ＭＳ Ｐゴシック" charset="-128"/>
            </a:endParaRPr>
          </a:p>
          <a:p>
            <a:pPr eaLnBrk="1" hangingPunct="1">
              <a:spcBef>
                <a:spcPct val="10000"/>
              </a:spcBef>
              <a:buSzTx/>
              <a:buFontTx/>
              <a:buNone/>
            </a:pPr>
            <a:endParaRPr kumimoji="0" lang="ja-JP" altLang="en-US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3075" name="Text Box 13"/>
          <p:cNvSpPr txBox="1">
            <a:spLocks noChangeAspect="1" noChangeArrowheads="1"/>
          </p:cNvSpPr>
          <p:nvPr/>
        </p:nvSpPr>
        <p:spPr bwMode="auto">
          <a:xfrm>
            <a:off x="152400" y="250825"/>
            <a:ext cx="3125788" cy="446088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SzPct val="85000"/>
              <a:buChar char="●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SzPct val="85000"/>
              <a:buChar char="◆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SzPct val="85000"/>
              <a:buChar char="★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SzPct val="85000"/>
              <a:buChar char="－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ja-JP" altLang="en-US" sz="1400">
                <a:latin typeface="Times New Roman" pitchFamily="18" charset="0"/>
                <a:ea typeface="HGPｺﾞｼｯｸE" pitchFamily="50" charset="-128"/>
              </a:rPr>
              <a:t>対象地域：　　　　　　　　　　　　　　　　　　　　　　　　　　　　　　　　　　　　　　　　　　　　　　　　　　　　　</a:t>
            </a:r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139700" y="3721100"/>
            <a:ext cx="6329363" cy="5688013"/>
          </a:xfrm>
          <a:prstGeom prst="rect">
            <a:avLst/>
          </a:prstGeom>
          <a:noFill/>
          <a:ln w="12700">
            <a:solidFill>
              <a:srgbClr val="96969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tIns="72000" rIns="72000" bIns="72000"/>
          <a:lstStyle>
            <a:lvl1pPr marL="173038" indent="-173038" algn="l" defTabSz="1222375" eaLnBrk="0" hangingPunct="0">
              <a:spcBef>
                <a:spcPct val="20000"/>
              </a:spcBef>
              <a:buSzPct val="85000"/>
              <a:buChar char="●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1pPr>
            <a:lvl2pPr marL="536575" indent="-184150" algn="l" defTabSz="1222375" eaLnBrk="0" hangingPunct="0">
              <a:spcBef>
                <a:spcPct val="20000"/>
              </a:spcBef>
              <a:buSzPct val="85000"/>
              <a:buChar char="◆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2pPr>
            <a:lvl3pPr marL="1143000" indent="-228600" algn="l" defTabSz="1222375" eaLnBrk="0" hangingPunct="0">
              <a:spcBef>
                <a:spcPct val="20000"/>
              </a:spcBef>
              <a:buSzPct val="85000"/>
              <a:buChar char="★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3pPr>
            <a:lvl4pPr marL="1600200" indent="-228600" algn="l" defTabSz="1222375" eaLnBrk="0" hangingPunct="0">
              <a:spcBef>
                <a:spcPct val="20000"/>
              </a:spcBef>
              <a:buSzPct val="85000"/>
              <a:buChar char="－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4pPr>
            <a:lvl5pPr marL="2057400" indent="-228600" algn="l" defTabSz="1222375" eaLnBrk="0" hangingPunct="0">
              <a:spcBef>
                <a:spcPct val="20000"/>
              </a:spcBef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5pPr>
            <a:lvl6pPr marL="25146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6pPr>
            <a:lvl7pPr marL="29718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7pPr>
            <a:lvl8pPr marL="34290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8pPr>
            <a:lvl9pPr marL="38862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9pPr>
          </a:lstStyle>
          <a:p>
            <a:pPr eaLnBrk="1" hangingPunct="1">
              <a:spcBef>
                <a:spcPct val="10000"/>
              </a:spcBef>
              <a:buSzTx/>
              <a:buFontTx/>
              <a:buNone/>
            </a:pPr>
            <a:r>
              <a:rPr kumimoji="0" lang="en-US" altLang="ja-JP" sz="1400" b="1" u="sng">
                <a:latin typeface="ＭＳ Ｐゴシック" charset="-128"/>
                <a:ea typeface="ＭＳ Ｐゴシック" charset="-128"/>
              </a:rPr>
              <a:t>2</a:t>
            </a:r>
            <a:r>
              <a:rPr kumimoji="0" lang="ja-JP" altLang="en-US" sz="1400" b="1" u="sng">
                <a:latin typeface="ＭＳ Ｐゴシック" charset="-128"/>
                <a:ea typeface="ＭＳ Ｐゴシック" charset="-128"/>
              </a:rPr>
              <a:t>　構想の全体像</a:t>
            </a:r>
            <a:endParaRPr lang="ja-JP" altLang="en-US" sz="1400">
              <a:latin typeface="ＭＳ Ｐゴシック" charset="-128"/>
              <a:ea typeface="ＭＳ Ｐゴシック" charset="-128"/>
            </a:endParaRPr>
          </a:p>
          <a:p>
            <a:pPr lvl="1" eaLnBrk="1" hangingPunct="1">
              <a:spcBef>
                <a:spcPct val="30000"/>
              </a:spcBef>
              <a:buSzTx/>
              <a:buFontTx/>
              <a:buChar char="•"/>
            </a:pPr>
            <a:r>
              <a:rPr lang="en-US" altLang="ja-JP" sz="1400">
                <a:latin typeface="ＭＳ Ｐゴシック" charset="-128"/>
                <a:ea typeface="ＭＳ Ｐゴシック" charset="-128"/>
              </a:rPr>
              <a:t>2.1</a:t>
            </a:r>
            <a:r>
              <a:rPr lang="ja-JP" altLang="en-US" sz="1400">
                <a:latin typeface="ＭＳ Ｐゴシック" charset="-128"/>
                <a:ea typeface="ＭＳ Ｐゴシック" charset="-128"/>
              </a:rPr>
              <a:t>　地域の特性</a:t>
            </a:r>
            <a:endParaRPr lang="en-US" altLang="ja-JP" sz="1400">
              <a:latin typeface="ＭＳ Ｐゴシック" charset="-128"/>
              <a:ea typeface="ＭＳ Ｐゴシック" charset="-128"/>
            </a:endParaRPr>
          </a:p>
          <a:p>
            <a:pPr lvl="1" eaLnBrk="1" hangingPunct="1">
              <a:spcBef>
                <a:spcPct val="30000"/>
              </a:spcBef>
              <a:buSzTx/>
              <a:buFontTx/>
              <a:buChar char="•"/>
            </a:pPr>
            <a:r>
              <a:rPr lang="en-US" altLang="ja-JP" sz="1400">
                <a:latin typeface="ＭＳ Ｐゴシック" charset="-128"/>
                <a:ea typeface="ＭＳ Ｐゴシック" charset="-128"/>
              </a:rPr>
              <a:t>2.2</a:t>
            </a:r>
            <a:r>
              <a:rPr lang="ja-JP" altLang="en-US" sz="1400">
                <a:latin typeface="ＭＳ Ｐゴシック" charset="-128"/>
                <a:ea typeface="ＭＳ Ｐゴシック" charset="-128"/>
              </a:rPr>
              <a:t>　地域における課題</a:t>
            </a:r>
            <a:endParaRPr lang="en-US" altLang="ja-JP" sz="1400">
              <a:latin typeface="ＭＳ Ｐゴシック" charset="-128"/>
              <a:ea typeface="ＭＳ Ｐゴシック" charset="-128"/>
            </a:endParaRPr>
          </a:p>
          <a:p>
            <a:pPr lvl="1" eaLnBrk="1" hangingPunct="1">
              <a:spcBef>
                <a:spcPct val="30000"/>
              </a:spcBef>
              <a:buSzTx/>
              <a:buFontTx/>
              <a:buChar char="•"/>
            </a:pPr>
            <a:endParaRPr lang="ja-JP" altLang="en-US" sz="14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3077" name="Rectangle 16"/>
          <p:cNvSpPr>
            <a:spLocks noChangeArrowheads="1"/>
          </p:cNvSpPr>
          <p:nvPr/>
        </p:nvSpPr>
        <p:spPr bwMode="auto">
          <a:xfrm>
            <a:off x="6543675" y="839788"/>
            <a:ext cx="6121400" cy="5521325"/>
          </a:xfrm>
          <a:prstGeom prst="rect">
            <a:avLst/>
          </a:prstGeom>
          <a:noFill/>
          <a:ln w="12700">
            <a:solidFill>
              <a:srgbClr val="96969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tIns="72000" rIns="72000" bIns="72000"/>
          <a:lstStyle>
            <a:lvl1pPr marL="173038" indent="-173038" algn="l" defTabSz="1222375" eaLnBrk="0" hangingPunct="0">
              <a:spcBef>
                <a:spcPct val="20000"/>
              </a:spcBef>
              <a:buSzPct val="85000"/>
              <a:buChar char="●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1pPr>
            <a:lvl2pPr marL="536575" indent="-184150" algn="l" defTabSz="1222375" eaLnBrk="0" hangingPunct="0">
              <a:spcBef>
                <a:spcPct val="20000"/>
              </a:spcBef>
              <a:buSzPct val="85000"/>
              <a:buChar char="◆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2pPr>
            <a:lvl3pPr marL="1143000" indent="-228600" algn="l" defTabSz="1222375" eaLnBrk="0" hangingPunct="0">
              <a:spcBef>
                <a:spcPct val="20000"/>
              </a:spcBef>
              <a:buSzPct val="85000"/>
              <a:buChar char="★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3pPr>
            <a:lvl4pPr marL="1600200" indent="-228600" algn="l" defTabSz="1222375" eaLnBrk="0" hangingPunct="0">
              <a:spcBef>
                <a:spcPct val="20000"/>
              </a:spcBef>
              <a:buSzPct val="85000"/>
              <a:buChar char="－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4pPr>
            <a:lvl5pPr marL="2057400" indent="-228600" algn="l" defTabSz="1222375" eaLnBrk="0" hangingPunct="0">
              <a:spcBef>
                <a:spcPct val="20000"/>
              </a:spcBef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5pPr>
            <a:lvl6pPr marL="25146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6pPr>
            <a:lvl7pPr marL="29718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7pPr>
            <a:lvl8pPr marL="34290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8pPr>
            <a:lvl9pPr marL="38862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9pPr>
          </a:lstStyle>
          <a:p>
            <a:pPr eaLnBrk="1" hangingPunct="1">
              <a:spcBef>
                <a:spcPct val="10000"/>
              </a:spcBef>
              <a:buSzTx/>
              <a:buFontTx/>
              <a:buNone/>
            </a:pPr>
            <a:r>
              <a:rPr kumimoji="0" lang="en-US" altLang="ja-JP" sz="1400" b="1" u="sng">
                <a:latin typeface="ＭＳ Ｐゴシック" charset="-128"/>
                <a:ea typeface="ＭＳ Ｐゴシック" charset="-128"/>
              </a:rPr>
              <a:t>3</a:t>
            </a:r>
            <a:r>
              <a:rPr kumimoji="0" lang="ja-JP" altLang="en-US" sz="1400" b="1" u="sng">
                <a:latin typeface="ＭＳ Ｐゴシック" charset="-128"/>
                <a:ea typeface="ＭＳ Ｐゴシック" charset="-128"/>
              </a:rPr>
              <a:t>　構想の具体的内容</a:t>
            </a:r>
            <a:endParaRPr kumimoji="0" lang="en-US" altLang="ja-JP" sz="1400" b="1" u="sng">
              <a:latin typeface="ＭＳ Ｐゴシック" charset="-128"/>
              <a:ea typeface="ＭＳ Ｐゴシック" charset="-128"/>
            </a:endParaRPr>
          </a:p>
          <a:p>
            <a:pPr lvl="1" eaLnBrk="1" hangingPunct="1">
              <a:spcBef>
                <a:spcPct val="30000"/>
              </a:spcBef>
              <a:buSzTx/>
              <a:buFontTx/>
              <a:buChar char="•"/>
            </a:pPr>
            <a:r>
              <a:rPr lang="en-US" altLang="ja-JP" sz="1400">
                <a:latin typeface="ＭＳ Ｐゴシック" charset="-128"/>
                <a:ea typeface="ＭＳ Ｐゴシック" charset="-128"/>
              </a:rPr>
              <a:t>3.1</a:t>
            </a:r>
            <a:r>
              <a:rPr lang="ja-JP" altLang="en-US" sz="1400">
                <a:latin typeface="ＭＳ Ｐゴシック" charset="-128"/>
                <a:ea typeface="ＭＳ Ｐゴシック" charset="-128"/>
              </a:rPr>
              <a:t>　構想の実現に向けたリーディングプロジェクト</a:t>
            </a:r>
          </a:p>
          <a:p>
            <a:pPr lvl="1" eaLnBrk="1" hangingPunct="1">
              <a:spcBef>
                <a:spcPct val="30000"/>
              </a:spcBef>
              <a:buSzTx/>
              <a:buFontTx/>
              <a:buChar char="•"/>
            </a:pPr>
            <a:r>
              <a:rPr lang="en-US" altLang="ja-JP" sz="1400">
                <a:latin typeface="ＭＳ Ｐゴシック" charset="-128"/>
                <a:ea typeface="ＭＳ Ｐゴシック" charset="-128"/>
              </a:rPr>
              <a:t>3.2</a:t>
            </a:r>
            <a:r>
              <a:rPr lang="ja-JP" altLang="en-US" sz="1400">
                <a:latin typeface="ＭＳ Ｐゴシック" charset="-128"/>
                <a:ea typeface="ＭＳ Ｐゴシック" charset="-128"/>
              </a:rPr>
              <a:t>　期待される成果と成果指標</a:t>
            </a:r>
            <a:endParaRPr lang="en-US" altLang="ja-JP" sz="1400">
              <a:latin typeface="ＭＳ Ｐゴシック" charset="-128"/>
              <a:ea typeface="ＭＳ Ｐゴシック" charset="-128"/>
            </a:endParaRPr>
          </a:p>
          <a:p>
            <a:pPr lvl="1" eaLnBrk="1" hangingPunct="1">
              <a:spcBef>
                <a:spcPct val="30000"/>
              </a:spcBef>
              <a:buSzTx/>
              <a:buFontTx/>
              <a:buChar char="•"/>
            </a:pPr>
            <a:r>
              <a:rPr lang="en-US" altLang="ja-JP" sz="1400">
                <a:latin typeface="ＭＳ Ｐゴシック" charset="-128"/>
                <a:ea typeface="ＭＳ Ｐゴシック" charset="-128"/>
              </a:rPr>
              <a:t>3.3</a:t>
            </a:r>
            <a:r>
              <a:rPr lang="ja-JP" altLang="en-US" sz="1400">
                <a:latin typeface="ＭＳ Ｐゴシック" charset="-128"/>
                <a:ea typeface="ＭＳ Ｐゴシック" charset="-128"/>
              </a:rPr>
              <a:t>　構想の実現に向けたロードマップ</a:t>
            </a:r>
          </a:p>
          <a:p>
            <a:pPr eaLnBrk="1" hangingPunct="1">
              <a:spcBef>
                <a:spcPct val="10000"/>
              </a:spcBef>
              <a:buSzTx/>
              <a:buFontTx/>
              <a:buNone/>
            </a:pPr>
            <a:endParaRPr kumimoji="0" lang="en-US" altLang="ja-JP" sz="1400" b="1" u="sng">
              <a:latin typeface="ＭＳ Ｐゴシック" charset="-128"/>
              <a:ea typeface="ＭＳ Ｐゴシック" charset="-128"/>
            </a:endParaRPr>
          </a:p>
          <a:p>
            <a:pPr eaLnBrk="1" hangingPunct="1">
              <a:spcBef>
                <a:spcPct val="10000"/>
              </a:spcBef>
              <a:buSzTx/>
              <a:buFontTx/>
              <a:buNone/>
            </a:pPr>
            <a:endParaRPr kumimoji="0" lang="ja-JP" altLang="en-US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6545263" y="6456363"/>
            <a:ext cx="6121400" cy="2952750"/>
          </a:xfrm>
          <a:prstGeom prst="rect">
            <a:avLst/>
          </a:prstGeom>
          <a:noFill/>
          <a:ln w="12700">
            <a:solidFill>
              <a:srgbClr val="96969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tIns="72000" rIns="72000" bIns="72000"/>
          <a:lstStyle>
            <a:lvl1pPr marL="173038" indent="-173038" algn="l" defTabSz="1222375" eaLnBrk="0" hangingPunct="0">
              <a:spcBef>
                <a:spcPct val="20000"/>
              </a:spcBef>
              <a:buSzPct val="85000"/>
              <a:buChar char="●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1pPr>
            <a:lvl2pPr marL="536575" indent="-184150" algn="l" defTabSz="1222375" eaLnBrk="0" hangingPunct="0">
              <a:spcBef>
                <a:spcPct val="20000"/>
              </a:spcBef>
              <a:buSzPct val="85000"/>
              <a:buChar char="◆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2pPr>
            <a:lvl3pPr marL="1143000" indent="-228600" algn="l" defTabSz="1222375" eaLnBrk="0" hangingPunct="0">
              <a:spcBef>
                <a:spcPct val="20000"/>
              </a:spcBef>
              <a:buSzPct val="85000"/>
              <a:buChar char="★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3pPr>
            <a:lvl4pPr marL="1600200" indent="-228600" algn="l" defTabSz="1222375" eaLnBrk="0" hangingPunct="0">
              <a:spcBef>
                <a:spcPct val="20000"/>
              </a:spcBef>
              <a:buSzPct val="85000"/>
              <a:buChar char="－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4pPr>
            <a:lvl5pPr marL="2057400" indent="-228600" algn="l" defTabSz="1222375" eaLnBrk="0" hangingPunct="0">
              <a:spcBef>
                <a:spcPct val="20000"/>
              </a:spcBef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5pPr>
            <a:lvl6pPr marL="25146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6pPr>
            <a:lvl7pPr marL="29718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7pPr>
            <a:lvl8pPr marL="34290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8pPr>
            <a:lvl9pPr marL="38862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9pPr>
          </a:lstStyle>
          <a:p>
            <a:pPr eaLnBrk="1" hangingPunct="1">
              <a:spcBef>
                <a:spcPct val="10000"/>
              </a:spcBef>
              <a:buSzTx/>
              <a:buFontTx/>
              <a:buNone/>
            </a:pPr>
            <a:r>
              <a:rPr kumimoji="0" lang="en-US" altLang="ja-JP" sz="1400" b="1" u="sng">
                <a:latin typeface="ＭＳ Ｐゴシック" charset="-128"/>
                <a:ea typeface="ＭＳ Ｐゴシック" charset="-128"/>
              </a:rPr>
              <a:t>4</a:t>
            </a:r>
            <a:r>
              <a:rPr kumimoji="0" lang="ja-JP" altLang="en-US" sz="1400" b="1" u="sng">
                <a:latin typeface="ＭＳ Ｐゴシック" charset="-128"/>
                <a:ea typeface="ＭＳ Ｐゴシック" charset="-128"/>
              </a:rPr>
              <a:t>　構想策定に向けての実施体制・役割等</a:t>
            </a:r>
            <a:endParaRPr lang="ja-JP" altLang="en-US" sz="1400">
              <a:latin typeface="ＭＳ Ｐゴシック" charset="-128"/>
              <a:ea typeface="ＭＳ Ｐゴシック" charset="-128"/>
            </a:endParaRPr>
          </a:p>
          <a:p>
            <a:pPr lvl="1" eaLnBrk="1" hangingPunct="1">
              <a:spcBef>
                <a:spcPct val="30000"/>
              </a:spcBef>
              <a:buSzTx/>
              <a:buFontTx/>
              <a:buChar char="•"/>
            </a:pPr>
            <a:endParaRPr kumimoji="0" lang="ja-JP" altLang="en-US" sz="14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3079" name="Text Box 13"/>
          <p:cNvSpPr txBox="1">
            <a:spLocks noChangeAspect="1" noChangeArrowheads="1"/>
          </p:cNvSpPr>
          <p:nvPr/>
        </p:nvSpPr>
        <p:spPr bwMode="auto">
          <a:xfrm>
            <a:off x="3278188" y="249238"/>
            <a:ext cx="3127375" cy="446087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SzPct val="85000"/>
              <a:buChar char="●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SzPct val="85000"/>
              <a:buChar char="◆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SzPct val="85000"/>
              <a:buChar char="★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SzPct val="85000"/>
              <a:buChar char="－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ja-JP" altLang="en-US" sz="1400">
                <a:latin typeface="Times New Roman" pitchFamily="18" charset="0"/>
                <a:ea typeface="HGPｺﾞｼｯｸE" pitchFamily="50" charset="-128"/>
              </a:rPr>
              <a:t>代表提案者：</a:t>
            </a:r>
          </a:p>
        </p:txBody>
      </p:sp>
      <p:sp>
        <p:nvSpPr>
          <p:cNvPr id="3080" name="Text Box 13"/>
          <p:cNvSpPr txBox="1">
            <a:spLocks noChangeAspect="1" noChangeArrowheads="1"/>
          </p:cNvSpPr>
          <p:nvPr/>
        </p:nvSpPr>
        <p:spPr bwMode="auto">
          <a:xfrm>
            <a:off x="6405563" y="249238"/>
            <a:ext cx="3125787" cy="446087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SzPct val="85000"/>
              <a:buChar char="●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SzPct val="85000"/>
              <a:buChar char="◆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SzPct val="85000"/>
              <a:buChar char="★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SzPct val="85000"/>
              <a:buChar char="－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ja-JP" altLang="en-US" sz="1400">
                <a:latin typeface="Times New Roman" pitchFamily="18" charset="0"/>
                <a:ea typeface="HGPｺﾞｼｯｸE" pitchFamily="50" charset="-128"/>
              </a:rPr>
              <a:t>協同提案者：</a:t>
            </a:r>
          </a:p>
        </p:txBody>
      </p:sp>
      <p:sp>
        <p:nvSpPr>
          <p:cNvPr id="3081" name="Text Box 13"/>
          <p:cNvSpPr txBox="1">
            <a:spLocks noChangeAspect="1" noChangeArrowheads="1"/>
          </p:cNvSpPr>
          <p:nvPr/>
        </p:nvSpPr>
        <p:spPr bwMode="auto">
          <a:xfrm>
            <a:off x="9531350" y="249238"/>
            <a:ext cx="3125788" cy="446087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SzPct val="85000"/>
              <a:buChar char="●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SzPct val="85000"/>
              <a:buChar char="◆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SzPct val="85000"/>
              <a:buChar char="★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SzPct val="85000"/>
              <a:buChar char="－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ja-JP" altLang="en-US" sz="1400">
                <a:latin typeface="Times New Roman" pitchFamily="18" charset="0"/>
                <a:ea typeface="HGPｺﾞｼｯｸE" pitchFamily="50" charset="-128"/>
              </a:rPr>
              <a:t>対象分野：</a:t>
            </a:r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3873500" y="7392988"/>
            <a:ext cx="5691188" cy="7937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spcBef>
                <a:spcPct val="20000"/>
              </a:spcBef>
              <a:buSzPct val="85000"/>
              <a:buChar char="●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SzPct val="85000"/>
              <a:buChar char="◆"/>
              <a:defRPr kumimoji="1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SzPct val="85000"/>
              <a:buChar char="★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SzPct val="85000"/>
              <a:buChar char="－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85000"/>
              <a:buChar char="＊"/>
              <a:defRPr kumimoji="1" sz="16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ja-JP" altLang="en-US" sz="1400">
                <a:latin typeface="Times New Roman" pitchFamily="18" charset="0"/>
              </a:rPr>
              <a:t>・「様式４提案書」の内容をもとに、簡潔に記載すること</a:t>
            </a:r>
            <a:endParaRPr lang="en-US" altLang="ja-JP" sz="140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ja-JP" altLang="en-US" sz="1400">
                <a:latin typeface="Times New Roman" pitchFamily="18" charset="0"/>
              </a:rPr>
              <a:t>・１～４の枠の大きさは、内容のボリュームに合せ変更してもよい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NTCsp2】画面0830">
  <a:themeElements>
    <a:clrScheme name="【NTCsp2】画面0830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【NTCsp2】画面0830">
      <a:majorFont>
        <a:latin typeface="HGPｺﾞｼｯｸE"/>
        <a:ea typeface="HGPｺﾞｼｯｸE"/>
        <a:cs typeface=""/>
      </a:majorFont>
      <a:minorFont>
        <a:latin typeface="HGSｺﾞｼｯｸM"/>
        <a:ea typeface="HGSｺﾞｼｯ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ot="10800000"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HGS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ot="10800000"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HGSｺﾞｼｯｸM" pitchFamily="50" charset="-128"/>
          </a:defRPr>
        </a:defPPr>
      </a:lstStyle>
    </a:lnDef>
  </a:objectDefaults>
  <a:extraClrSchemeLst>
    <a:extraClrScheme>
      <a:clrScheme name="【NTCsp2】画面083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【NTCsp2】画面083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【NTCsp2】画面083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【NTCsp2】画面083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【NTCsp2】画面083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【NTCsp2】画面083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【NTCsp2】画面083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Office\Template\【NTCsp2】画面0830.pot</Template>
  <TotalTime>0</TotalTime>
  <Words>53</Words>
  <Application>Microsoft Office PowerPoint</Application>
  <PresentationFormat>A3 297x420 mm</PresentationFormat>
  <Paragraphs>18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【NTCsp2】画面0830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1287</cp:revision>
  <cp:lastPrinted>2003-07-03T11:22:30Z</cp:lastPrinted>
  <dcterms:created xsi:type="dcterms:W3CDTF">2000-07-25T10:53:09Z</dcterms:created>
  <dcterms:modified xsi:type="dcterms:W3CDTF">2017-04-18T06:57:22Z</dcterms:modified>
</cp:coreProperties>
</file>