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1"/>
  </p:notesMasterIdLst>
  <p:handoutMasterIdLst>
    <p:handoutMasterId r:id="rId12"/>
  </p:handoutMasterIdLst>
  <p:sldIdLst>
    <p:sldId id="362" r:id="rId2"/>
    <p:sldId id="361" r:id="rId3"/>
    <p:sldId id="375" r:id="rId4"/>
    <p:sldId id="392" r:id="rId5"/>
    <p:sldId id="381" r:id="rId6"/>
    <p:sldId id="389" r:id="rId7"/>
    <p:sldId id="386" r:id="rId8"/>
    <p:sldId id="393" r:id="rId9"/>
    <p:sldId id="334" r:id="rId10"/>
  </p:sldIdLst>
  <p:sldSz cx="9904413" cy="6858000"/>
  <p:notesSz cx="6735763" cy="9866313"/>
  <p:defaultTextStyle>
    <a:defPPr>
      <a:defRPr lang="ja-JP"/>
    </a:defPPr>
    <a:lvl1pPr algn="ctr" rtl="0" fontAlgn="base">
      <a:spcBef>
        <a:spcPct val="0"/>
      </a:spcBef>
      <a:spcAft>
        <a:spcPct val="0"/>
      </a:spcAft>
      <a:defRPr sz="1000" kern="1200">
        <a:solidFill>
          <a:schemeClr val="tx1"/>
        </a:solidFill>
        <a:latin typeface="ＭＳ Ｐゴシック" charset="-128"/>
        <a:ea typeface="ＭＳ Ｐゴシック" charset="-128"/>
        <a:cs typeface="+mn-cs"/>
      </a:defRPr>
    </a:lvl1pPr>
    <a:lvl2pPr marL="457200" algn="ctr" rtl="0" fontAlgn="base">
      <a:spcBef>
        <a:spcPct val="0"/>
      </a:spcBef>
      <a:spcAft>
        <a:spcPct val="0"/>
      </a:spcAft>
      <a:defRPr sz="1000" kern="1200">
        <a:solidFill>
          <a:schemeClr val="tx1"/>
        </a:solidFill>
        <a:latin typeface="ＭＳ Ｐゴシック" charset="-128"/>
        <a:ea typeface="ＭＳ Ｐゴシック" charset="-128"/>
        <a:cs typeface="+mn-cs"/>
      </a:defRPr>
    </a:lvl2pPr>
    <a:lvl3pPr marL="914400" algn="ctr" rtl="0" fontAlgn="base">
      <a:spcBef>
        <a:spcPct val="0"/>
      </a:spcBef>
      <a:spcAft>
        <a:spcPct val="0"/>
      </a:spcAft>
      <a:defRPr sz="1000" kern="1200">
        <a:solidFill>
          <a:schemeClr val="tx1"/>
        </a:solidFill>
        <a:latin typeface="ＭＳ Ｐゴシック" charset="-128"/>
        <a:ea typeface="ＭＳ Ｐゴシック" charset="-128"/>
        <a:cs typeface="+mn-cs"/>
      </a:defRPr>
    </a:lvl3pPr>
    <a:lvl4pPr marL="1371600" algn="ctr" rtl="0" fontAlgn="base">
      <a:spcBef>
        <a:spcPct val="0"/>
      </a:spcBef>
      <a:spcAft>
        <a:spcPct val="0"/>
      </a:spcAft>
      <a:defRPr sz="1000" kern="1200">
        <a:solidFill>
          <a:schemeClr val="tx1"/>
        </a:solidFill>
        <a:latin typeface="ＭＳ Ｐゴシック" charset="-128"/>
        <a:ea typeface="ＭＳ Ｐゴシック" charset="-128"/>
        <a:cs typeface="+mn-cs"/>
      </a:defRPr>
    </a:lvl4pPr>
    <a:lvl5pPr marL="1828800" algn="ctr" rtl="0" fontAlgn="base">
      <a:spcBef>
        <a:spcPct val="0"/>
      </a:spcBef>
      <a:spcAft>
        <a:spcPct val="0"/>
      </a:spcAft>
      <a:defRPr sz="1000" kern="1200">
        <a:solidFill>
          <a:schemeClr val="tx1"/>
        </a:solidFill>
        <a:latin typeface="ＭＳ Ｐゴシック" charset="-128"/>
        <a:ea typeface="ＭＳ Ｐゴシック" charset="-128"/>
        <a:cs typeface="+mn-cs"/>
      </a:defRPr>
    </a:lvl5pPr>
    <a:lvl6pPr marL="2286000" algn="l" defTabSz="914400" rtl="0" eaLnBrk="1" latinLnBrk="0" hangingPunct="1">
      <a:defRPr sz="1000" kern="1200">
        <a:solidFill>
          <a:schemeClr val="tx1"/>
        </a:solidFill>
        <a:latin typeface="ＭＳ Ｐゴシック" charset="-128"/>
        <a:ea typeface="ＭＳ Ｐゴシック" charset="-128"/>
        <a:cs typeface="+mn-cs"/>
      </a:defRPr>
    </a:lvl6pPr>
    <a:lvl7pPr marL="2743200" algn="l" defTabSz="914400" rtl="0" eaLnBrk="1" latinLnBrk="0" hangingPunct="1">
      <a:defRPr sz="1000" kern="1200">
        <a:solidFill>
          <a:schemeClr val="tx1"/>
        </a:solidFill>
        <a:latin typeface="ＭＳ Ｐゴシック" charset="-128"/>
        <a:ea typeface="ＭＳ Ｐゴシック" charset="-128"/>
        <a:cs typeface="+mn-cs"/>
      </a:defRPr>
    </a:lvl7pPr>
    <a:lvl8pPr marL="3200400" algn="l" defTabSz="914400" rtl="0" eaLnBrk="1" latinLnBrk="0" hangingPunct="1">
      <a:defRPr sz="1000" kern="1200">
        <a:solidFill>
          <a:schemeClr val="tx1"/>
        </a:solidFill>
        <a:latin typeface="ＭＳ Ｐゴシック" charset="-128"/>
        <a:ea typeface="ＭＳ Ｐゴシック" charset="-128"/>
        <a:cs typeface="+mn-cs"/>
      </a:defRPr>
    </a:lvl8pPr>
    <a:lvl9pPr marL="3657600" algn="l" defTabSz="914400" rtl="0" eaLnBrk="1" latinLnBrk="0" hangingPunct="1">
      <a:defRPr sz="1000" kern="1200">
        <a:solidFill>
          <a:schemeClr val="tx1"/>
        </a:solidFill>
        <a:latin typeface="ＭＳ Ｐゴシック" charset="-128"/>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33CC"/>
    <a:srgbClr val="CCFFFF"/>
    <a:srgbClr val="6600CC"/>
    <a:srgbClr val="000099"/>
    <a:srgbClr val="FF7C80"/>
    <a:srgbClr val="FFCC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088" autoAdjust="0"/>
    <p:restoredTop sz="99655" autoAdjust="0"/>
  </p:normalViewPr>
  <p:slideViewPr>
    <p:cSldViewPr>
      <p:cViewPr>
        <p:scale>
          <a:sx n="75" d="100"/>
          <a:sy n="75" d="100"/>
        </p:scale>
        <p:origin x="-1308" y="72"/>
      </p:cViewPr>
      <p:guideLst>
        <p:guide orient="horz" pos="2160"/>
        <p:guide pos="2575"/>
      </p:guideLst>
    </p:cSldViewPr>
  </p:slideViewPr>
  <p:notesTextViewPr>
    <p:cViewPr>
      <p:scale>
        <a:sx n="100" d="100"/>
        <a:sy n="100" d="100"/>
      </p:scale>
      <p:origin x="0" y="0"/>
    </p:cViewPr>
  </p:notesTextViewPr>
  <p:sorterViewPr>
    <p:cViewPr>
      <p:scale>
        <a:sx n="75" d="100"/>
        <a:sy n="75" d="100"/>
      </p:scale>
      <p:origin x="0" y="0"/>
    </p:cViewPr>
  </p:sorterViewPr>
  <p:notesViewPr>
    <p:cSldViewPr>
      <p:cViewPr varScale="1">
        <p:scale>
          <a:sx n="75" d="100"/>
          <a:sy n="75" d="100"/>
        </p:scale>
        <p:origin x="-2148" y="-90"/>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r" eaLnBrk="0" hangingPunct="0">
              <a:defRPr sz="1200">
                <a:latin typeface="ＭＳ Ｐゴシック" pitchFamily="50" charset="-128"/>
                <a:ea typeface="ＭＳ Ｐゴシック" pitchFamily="50" charset="-128"/>
              </a:defRPr>
            </a:lvl1pPr>
          </a:lstStyle>
          <a:p>
            <a:pPr>
              <a:defRPr/>
            </a:pPr>
            <a:fld id="{66531C61-92BA-41F4-A498-796E646FE864}" type="datetimeFigureOut">
              <a:rPr lang="ja-JP" altLang="en-US"/>
              <a:pPr>
                <a:defRPr/>
              </a:pPr>
              <a:t>2017/6/8</a:t>
            </a:fld>
            <a:endParaRPr lang="en-US" altLang="ja-JP"/>
          </a:p>
        </p:txBody>
      </p:sp>
      <p:sp>
        <p:nvSpPr>
          <p:cNvPr id="4915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r" eaLnBrk="0" hangingPunct="0">
              <a:defRPr sz="1200">
                <a:latin typeface="ＭＳ Ｐゴシック" pitchFamily="50" charset="-128"/>
                <a:ea typeface="ＭＳ Ｐゴシック" pitchFamily="50" charset="-128"/>
              </a:defRPr>
            </a:lvl1pPr>
          </a:lstStyle>
          <a:p>
            <a:pPr>
              <a:defRPr/>
            </a:pPr>
            <a:fld id="{04E008CA-9710-41C9-B211-60E6DA0269FD}" type="slidenum">
              <a:rPr lang="ja-JP" altLang="en-US"/>
              <a:pPr>
                <a:defRPr/>
              </a:pPr>
              <a:t>‹#›</a:t>
            </a:fld>
            <a:endParaRPr lang="en-US" altLang="ja-JP"/>
          </a:p>
        </p:txBody>
      </p:sp>
    </p:spTree>
    <p:extLst>
      <p:ext uri="{BB962C8B-B14F-4D97-AF65-F5344CB8AC3E}">
        <p14:creationId xmlns:p14="http://schemas.microsoft.com/office/powerpoint/2010/main" val="25507552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a:p>
        </p:txBody>
      </p:sp>
      <p:sp>
        <p:nvSpPr>
          <p:cNvPr id="2051" name="Rectangle 3"/>
          <p:cNvSpPr>
            <a:spLocks noGrp="1" noChangeArrowheads="1"/>
          </p:cNvSpPr>
          <p:nvPr>
            <p:ph type="dt" idx="1"/>
          </p:nvPr>
        </p:nvSpPr>
        <p:spPr bwMode="auto">
          <a:xfrm>
            <a:off x="381635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r" defTabSz="914406">
              <a:defRPr sz="1200">
                <a:latin typeface="Arial" charset="0"/>
                <a:ea typeface="ＭＳ Ｐゴシック" pitchFamily="50" charset="-128"/>
              </a:defRPr>
            </a:lvl1pPr>
          </a:lstStyle>
          <a:p>
            <a:pPr>
              <a:defRPr/>
            </a:pPr>
            <a:endParaRPr lang="en-US" altLang="ja-JP"/>
          </a:p>
        </p:txBody>
      </p:sp>
      <p:sp>
        <p:nvSpPr>
          <p:cNvPr id="13316" name="Rectangle 4"/>
          <p:cNvSpPr>
            <a:spLocks noGrp="1" noRot="1" noChangeAspect="1" noChangeArrowheads="1"/>
          </p:cNvSpPr>
          <p:nvPr>
            <p:ph type="sldImg" idx="2"/>
          </p:nvPr>
        </p:nvSpPr>
        <p:spPr bwMode="auto">
          <a:xfrm>
            <a:off x="696913" y="741363"/>
            <a:ext cx="5341937" cy="369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Rectangle 5"/>
          <p:cNvSpPr>
            <a:spLocks noGrp="1" noRot="1" noChangeArrowheads="1"/>
          </p:cNvSpPr>
          <p:nvPr>
            <p:ph type="body" sz="quarter" idx="3"/>
          </p:nvPr>
        </p:nvSpPr>
        <p:spPr bwMode="auto">
          <a:xfrm>
            <a:off x="674688" y="4686300"/>
            <a:ext cx="5386387" cy="4438650"/>
          </a:xfrm>
          <a:prstGeom prst="rect">
            <a:avLst/>
          </a:prstGeom>
          <a:noFill/>
          <a:ln w="9525">
            <a:noFill/>
            <a:miter lim="800000"/>
            <a:headEnd/>
            <a:tailEnd/>
          </a:ln>
          <a:effectLst/>
        </p:spPr>
        <p:txBody>
          <a:bodyPr vert="horz" wrap="square" lIns="91427" tIns="45711" rIns="91427" bIns="45711" numCol="1" anchor="ctr"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054" name="Rectangle 6"/>
          <p:cNvSpPr>
            <a:spLocks noGrp="1" noChangeArrowheads="1"/>
          </p:cNvSpPr>
          <p:nvPr>
            <p:ph type="ftr" sz="quarter" idx="4"/>
          </p:nvPr>
        </p:nvSpPr>
        <p:spPr bwMode="auto">
          <a:xfrm>
            <a:off x="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a:p>
        </p:txBody>
      </p:sp>
      <p:sp>
        <p:nvSpPr>
          <p:cNvPr id="2055" name="Rectangle 7"/>
          <p:cNvSpPr>
            <a:spLocks noGrp="1" noChangeArrowheads="1"/>
          </p:cNvSpPr>
          <p:nvPr>
            <p:ph type="sldNum" sz="quarter" idx="5"/>
          </p:nvPr>
        </p:nvSpPr>
        <p:spPr bwMode="auto">
          <a:xfrm>
            <a:off x="381635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r" defTabSz="914406">
              <a:defRPr sz="1200">
                <a:latin typeface="Arial" charset="0"/>
                <a:ea typeface="ＭＳ Ｐゴシック" pitchFamily="50" charset="-128"/>
              </a:defRPr>
            </a:lvl1pPr>
          </a:lstStyle>
          <a:p>
            <a:pPr>
              <a:defRPr/>
            </a:pPr>
            <a:fld id="{692DE674-1762-4CDF-B99C-510ACF03F5ED}" type="slidenum">
              <a:rPr lang="ja-JP" altLang="en-US"/>
              <a:pPr>
                <a:defRPr/>
              </a:pPr>
              <a:t>‹#›</a:t>
            </a:fld>
            <a:endParaRPr lang="en-US" altLang="ja-JP"/>
          </a:p>
        </p:txBody>
      </p:sp>
    </p:spTree>
    <p:extLst>
      <p:ext uri="{BB962C8B-B14F-4D97-AF65-F5344CB8AC3E}">
        <p14:creationId xmlns:p14="http://schemas.microsoft.com/office/powerpoint/2010/main" val="2339781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charset="0"/>
                <a:ea typeface="ＭＳ Ｐ明朝" pitchFamily="18" charset="-128"/>
              </a:defRPr>
            </a:lvl1pPr>
            <a:lvl2pPr marL="742950" indent="-285750" algn="l" eaLnBrk="0" hangingPunct="0">
              <a:spcBef>
                <a:spcPct val="30000"/>
              </a:spcBef>
              <a:defRPr sz="1200">
                <a:solidFill>
                  <a:schemeClr val="tx1"/>
                </a:solidFill>
                <a:latin typeface="Arial" charset="0"/>
                <a:ea typeface="ＭＳ Ｐ明朝" pitchFamily="18" charset="-128"/>
              </a:defRPr>
            </a:lvl2pPr>
            <a:lvl3pPr marL="1143000" indent="-228600" algn="l" eaLnBrk="0" hangingPunct="0">
              <a:spcBef>
                <a:spcPct val="30000"/>
              </a:spcBef>
              <a:defRPr sz="1200">
                <a:solidFill>
                  <a:schemeClr val="tx1"/>
                </a:solidFill>
                <a:latin typeface="Arial" charset="0"/>
                <a:ea typeface="ＭＳ Ｐ明朝" pitchFamily="18" charset="-128"/>
              </a:defRPr>
            </a:lvl3pPr>
            <a:lvl4pPr marL="1600200" indent="-228600" algn="l" eaLnBrk="0" hangingPunct="0">
              <a:spcBef>
                <a:spcPct val="30000"/>
              </a:spcBef>
              <a:defRPr sz="1200">
                <a:solidFill>
                  <a:schemeClr val="tx1"/>
                </a:solidFill>
                <a:latin typeface="Arial" charset="0"/>
                <a:ea typeface="ＭＳ Ｐ明朝" pitchFamily="18" charset="-128"/>
              </a:defRPr>
            </a:lvl4pPr>
            <a:lvl5pPr marL="2057400" indent="-228600" algn="l" eaLnBrk="0" hangingPunct="0">
              <a:spcBef>
                <a:spcPct val="30000"/>
              </a:spcBef>
              <a:defRPr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sz="1200">
                <a:solidFill>
                  <a:schemeClr val="tx1"/>
                </a:solidFill>
                <a:latin typeface="Arial" charset="0"/>
                <a:ea typeface="ＭＳ Ｐ明朝" pitchFamily="18" charset="-128"/>
              </a:defRPr>
            </a:lvl9pPr>
          </a:lstStyle>
          <a:p>
            <a:pPr algn="r" defTabSz="914400" eaLnBrk="1" hangingPunct="1">
              <a:spcBef>
                <a:spcPct val="0"/>
              </a:spcBef>
            </a:pPr>
            <a:fld id="{F3BDEEB9-019F-4EDC-A17D-772617E81E9B}" type="slidenum">
              <a:rPr lang="ja-JP" altLang="en-US" smtClean="0">
                <a:ea typeface="ＭＳ Ｐゴシック" charset="-128"/>
              </a:rPr>
              <a:pPr algn="r" defTabSz="914400" eaLnBrk="1" hangingPunct="1">
                <a:spcBef>
                  <a:spcPct val="0"/>
                </a:spcBef>
              </a:pPr>
              <a:t>1</a:t>
            </a:fld>
            <a:endParaRPr lang="en-US" altLang="ja-JP" smtClean="0">
              <a:ea typeface="ＭＳ Ｐゴシック" charset="-128"/>
            </a:endParaRPr>
          </a:p>
        </p:txBody>
      </p:sp>
      <p:sp>
        <p:nvSpPr>
          <p:cNvPr id="14339" name="Rectangle 2"/>
          <p:cNvSpPr>
            <a:spLocks noGrp="1" noRot="1" noChangeAspect="1" noChangeArrowheads="1" noTextEdit="1"/>
          </p:cNvSpPr>
          <p:nvPr>
            <p:ph type="sldImg"/>
          </p:nvPr>
        </p:nvSpPr>
        <p:spPr>
          <a:xfrm>
            <a:off x="708025" y="739775"/>
            <a:ext cx="5341938" cy="3698875"/>
          </a:xfrm>
        </p:spPr>
      </p:sp>
      <p:sp>
        <p:nvSpPr>
          <p:cNvPr id="14340" name="Rectangle 3"/>
          <p:cNvSpPr>
            <a:spLocks noGrp="1" noRot="1" noChangeArrowheads="1"/>
          </p:cNvSpPr>
          <p:nvPr>
            <p:ph type="body" idx="1"/>
          </p:nvPr>
        </p:nvSpPr>
        <p:spPr>
          <a:xfrm>
            <a:off x="895350" y="4686300"/>
            <a:ext cx="4945063" cy="44402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charset="0"/>
                <a:ea typeface="ＭＳ Ｐ明朝" pitchFamily="18" charset="-128"/>
              </a:defRPr>
            </a:lvl1pPr>
            <a:lvl2pPr marL="742950" indent="-285750" algn="l" eaLnBrk="0" hangingPunct="0">
              <a:spcBef>
                <a:spcPct val="30000"/>
              </a:spcBef>
              <a:defRPr sz="1200">
                <a:solidFill>
                  <a:schemeClr val="tx1"/>
                </a:solidFill>
                <a:latin typeface="Arial" charset="0"/>
                <a:ea typeface="ＭＳ Ｐ明朝" pitchFamily="18" charset="-128"/>
              </a:defRPr>
            </a:lvl2pPr>
            <a:lvl3pPr marL="1143000" indent="-228600" algn="l" eaLnBrk="0" hangingPunct="0">
              <a:spcBef>
                <a:spcPct val="30000"/>
              </a:spcBef>
              <a:defRPr sz="1200">
                <a:solidFill>
                  <a:schemeClr val="tx1"/>
                </a:solidFill>
                <a:latin typeface="Arial" charset="0"/>
                <a:ea typeface="ＭＳ Ｐ明朝" pitchFamily="18" charset="-128"/>
              </a:defRPr>
            </a:lvl3pPr>
            <a:lvl4pPr marL="1600200" indent="-228600" algn="l" eaLnBrk="0" hangingPunct="0">
              <a:spcBef>
                <a:spcPct val="30000"/>
              </a:spcBef>
              <a:defRPr sz="1200">
                <a:solidFill>
                  <a:schemeClr val="tx1"/>
                </a:solidFill>
                <a:latin typeface="Arial" charset="0"/>
                <a:ea typeface="ＭＳ Ｐ明朝" pitchFamily="18" charset="-128"/>
              </a:defRPr>
            </a:lvl4pPr>
            <a:lvl5pPr marL="2057400" indent="-228600" algn="l" eaLnBrk="0" hangingPunct="0">
              <a:spcBef>
                <a:spcPct val="30000"/>
              </a:spcBef>
              <a:defRPr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sz="1200">
                <a:solidFill>
                  <a:schemeClr val="tx1"/>
                </a:solidFill>
                <a:latin typeface="Arial" charset="0"/>
                <a:ea typeface="ＭＳ Ｐ明朝" pitchFamily="18" charset="-128"/>
              </a:defRPr>
            </a:lvl9pPr>
          </a:lstStyle>
          <a:p>
            <a:pPr algn="r" defTabSz="914400" eaLnBrk="1" hangingPunct="1">
              <a:spcBef>
                <a:spcPct val="0"/>
              </a:spcBef>
            </a:pPr>
            <a:fld id="{EAE2A13A-B97E-41E6-B552-CE0EA4FAA012}" type="slidenum">
              <a:rPr lang="ja-JP" altLang="en-US" smtClean="0">
                <a:ea typeface="ＭＳ Ｐゴシック" charset="-128"/>
              </a:rPr>
              <a:pPr algn="r" defTabSz="914400" eaLnBrk="1" hangingPunct="1">
                <a:spcBef>
                  <a:spcPct val="0"/>
                </a:spcBef>
              </a:pPr>
              <a:t>2</a:t>
            </a:fld>
            <a:endParaRPr lang="en-US" altLang="ja-JP" smtClean="0">
              <a:ea typeface="ＭＳ Ｐゴシック" charset="-128"/>
            </a:endParaRPr>
          </a:p>
        </p:txBody>
      </p:sp>
      <p:sp>
        <p:nvSpPr>
          <p:cNvPr id="15363" name="Rectangle 2"/>
          <p:cNvSpPr>
            <a:spLocks noGrp="1" noRot="1" noChangeAspect="1" noChangeArrowheads="1" noTextEdit="1"/>
          </p:cNvSpPr>
          <p:nvPr>
            <p:ph type="sldImg"/>
          </p:nvPr>
        </p:nvSpPr>
        <p:spPr/>
      </p:sp>
      <p:sp>
        <p:nvSpPr>
          <p:cNvPr id="15364"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charset="0"/>
                <a:ea typeface="ＭＳ Ｐ明朝" pitchFamily="18" charset="-128"/>
              </a:defRPr>
            </a:lvl1pPr>
            <a:lvl2pPr marL="742950" indent="-285750" algn="l" defTabSz="922338" eaLnBrk="0" hangingPunct="0">
              <a:spcBef>
                <a:spcPct val="30000"/>
              </a:spcBef>
              <a:defRPr sz="1200">
                <a:solidFill>
                  <a:schemeClr val="tx1"/>
                </a:solidFill>
                <a:latin typeface="Arial" charset="0"/>
                <a:ea typeface="ＭＳ Ｐ明朝" pitchFamily="18" charset="-128"/>
              </a:defRPr>
            </a:lvl2pPr>
            <a:lvl3pPr marL="1143000" indent="-228600" algn="l" defTabSz="922338" eaLnBrk="0" hangingPunct="0">
              <a:spcBef>
                <a:spcPct val="30000"/>
              </a:spcBef>
              <a:defRPr sz="1200">
                <a:solidFill>
                  <a:schemeClr val="tx1"/>
                </a:solidFill>
                <a:latin typeface="Arial" charset="0"/>
                <a:ea typeface="ＭＳ Ｐ明朝" pitchFamily="18" charset="-128"/>
              </a:defRPr>
            </a:lvl3pPr>
            <a:lvl4pPr marL="1600200" indent="-228600" algn="l" defTabSz="922338" eaLnBrk="0" hangingPunct="0">
              <a:spcBef>
                <a:spcPct val="30000"/>
              </a:spcBef>
              <a:defRPr sz="1200">
                <a:solidFill>
                  <a:schemeClr val="tx1"/>
                </a:solidFill>
                <a:latin typeface="Arial" charset="0"/>
                <a:ea typeface="ＭＳ Ｐ明朝" pitchFamily="18" charset="-128"/>
              </a:defRPr>
            </a:lvl4pPr>
            <a:lvl5pPr marL="2057400" indent="-228600" algn="l" defTabSz="922338" eaLnBrk="0" hangingPunct="0">
              <a:spcBef>
                <a:spcPct val="30000"/>
              </a:spcBef>
              <a:defRPr sz="1200">
                <a:solidFill>
                  <a:schemeClr val="tx1"/>
                </a:solidFill>
                <a:latin typeface="Arial" charset="0"/>
                <a:ea typeface="ＭＳ Ｐ明朝" pitchFamily="18" charset="-128"/>
              </a:defRPr>
            </a:lvl5pPr>
            <a:lvl6pPr marL="25146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6pPr>
            <a:lvl7pPr marL="29718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7pPr>
            <a:lvl8pPr marL="34290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8pPr>
            <a:lvl9pPr marL="38862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9pPr>
          </a:lstStyle>
          <a:p>
            <a:pPr algn="r" eaLnBrk="1" hangingPunct="1">
              <a:spcBef>
                <a:spcPct val="0"/>
              </a:spcBef>
            </a:pPr>
            <a:fld id="{4C2CB261-A2C7-457C-8A3F-58B245005497}" type="slidenum">
              <a:rPr lang="ja-JP" altLang="en-US">
                <a:ea typeface="ＭＳ Ｐゴシック" charset="-128"/>
              </a:rPr>
              <a:pPr algn="r" eaLnBrk="1" hangingPunct="1">
                <a:spcBef>
                  <a:spcPct val="0"/>
                </a:spcBef>
              </a:pPr>
              <a:t>3</a:t>
            </a:fld>
            <a:endParaRPr lang="en-US" altLang="ja-JP">
              <a:ea typeface="ＭＳ Ｐゴシック" charset="-128"/>
            </a:endParaRPr>
          </a:p>
        </p:txBody>
      </p:sp>
      <p:sp>
        <p:nvSpPr>
          <p:cNvPr id="17411" name="Rectangle 2"/>
          <p:cNvSpPr>
            <a:spLocks noGrp="1" noRot="1" noChangeAspect="1" noChangeArrowheads="1" noTextEdit="1"/>
          </p:cNvSpPr>
          <p:nvPr>
            <p:ph type="sldImg"/>
          </p:nvPr>
        </p:nvSpPr>
        <p:spPr/>
      </p:sp>
      <p:sp>
        <p:nvSpPr>
          <p:cNvPr id="17412"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charset="0"/>
                <a:ea typeface="ＭＳ Ｐ明朝" pitchFamily="18" charset="-128"/>
              </a:defRPr>
            </a:lvl1pPr>
            <a:lvl2pPr marL="742950" indent="-285750" algn="l" defTabSz="922338" eaLnBrk="0" hangingPunct="0">
              <a:spcBef>
                <a:spcPct val="30000"/>
              </a:spcBef>
              <a:defRPr sz="1200">
                <a:solidFill>
                  <a:schemeClr val="tx1"/>
                </a:solidFill>
                <a:latin typeface="Arial" charset="0"/>
                <a:ea typeface="ＭＳ Ｐ明朝" pitchFamily="18" charset="-128"/>
              </a:defRPr>
            </a:lvl2pPr>
            <a:lvl3pPr marL="1143000" indent="-228600" algn="l" defTabSz="922338" eaLnBrk="0" hangingPunct="0">
              <a:spcBef>
                <a:spcPct val="30000"/>
              </a:spcBef>
              <a:defRPr sz="1200">
                <a:solidFill>
                  <a:schemeClr val="tx1"/>
                </a:solidFill>
                <a:latin typeface="Arial" charset="0"/>
                <a:ea typeface="ＭＳ Ｐ明朝" pitchFamily="18" charset="-128"/>
              </a:defRPr>
            </a:lvl3pPr>
            <a:lvl4pPr marL="1600200" indent="-228600" algn="l" defTabSz="922338" eaLnBrk="0" hangingPunct="0">
              <a:spcBef>
                <a:spcPct val="30000"/>
              </a:spcBef>
              <a:defRPr sz="1200">
                <a:solidFill>
                  <a:schemeClr val="tx1"/>
                </a:solidFill>
                <a:latin typeface="Arial" charset="0"/>
                <a:ea typeface="ＭＳ Ｐ明朝" pitchFamily="18" charset="-128"/>
              </a:defRPr>
            </a:lvl4pPr>
            <a:lvl5pPr marL="2057400" indent="-228600" algn="l" defTabSz="922338" eaLnBrk="0" hangingPunct="0">
              <a:spcBef>
                <a:spcPct val="30000"/>
              </a:spcBef>
              <a:defRPr sz="1200">
                <a:solidFill>
                  <a:schemeClr val="tx1"/>
                </a:solidFill>
                <a:latin typeface="Arial" charset="0"/>
                <a:ea typeface="ＭＳ Ｐ明朝" pitchFamily="18" charset="-128"/>
              </a:defRPr>
            </a:lvl5pPr>
            <a:lvl6pPr marL="25146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6pPr>
            <a:lvl7pPr marL="29718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7pPr>
            <a:lvl8pPr marL="34290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8pPr>
            <a:lvl9pPr marL="38862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9pPr>
          </a:lstStyle>
          <a:p>
            <a:pPr algn="r" eaLnBrk="1" hangingPunct="1">
              <a:spcBef>
                <a:spcPct val="0"/>
              </a:spcBef>
            </a:pPr>
            <a:fld id="{B39AD842-1B47-4397-801F-F9B7816A3952}" type="slidenum">
              <a:rPr lang="ja-JP" altLang="en-US">
                <a:ea typeface="ＭＳ Ｐゴシック" charset="-128"/>
              </a:rPr>
              <a:pPr algn="r" eaLnBrk="1" hangingPunct="1">
                <a:spcBef>
                  <a:spcPct val="0"/>
                </a:spcBef>
              </a:pPr>
              <a:t>4</a:t>
            </a:fld>
            <a:endParaRPr lang="en-US" altLang="ja-JP">
              <a:ea typeface="ＭＳ Ｐゴシック" charset="-128"/>
            </a:endParaRPr>
          </a:p>
        </p:txBody>
      </p:sp>
      <p:sp>
        <p:nvSpPr>
          <p:cNvPr id="18435" name="Rectangle 2"/>
          <p:cNvSpPr>
            <a:spLocks noGrp="1" noRot="1" noChangeAspect="1" noChangeArrowheads="1" noTextEdit="1"/>
          </p:cNvSpPr>
          <p:nvPr>
            <p:ph type="sldImg"/>
          </p:nvPr>
        </p:nvSpPr>
        <p:spPr/>
      </p:sp>
      <p:sp>
        <p:nvSpPr>
          <p:cNvPr id="1843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charset="0"/>
                <a:ea typeface="ＭＳ Ｐ明朝" pitchFamily="18" charset="-128"/>
              </a:defRPr>
            </a:lvl1pPr>
            <a:lvl2pPr marL="742950" indent="-285750" algn="l" defTabSz="922338" eaLnBrk="0" hangingPunct="0">
              <a:spcBef>
                <a:spcPct val="30000"/>
              </a:spcBef>
              <a:defRPr sz="1200">
                <a:solidFill>
                  <a:schemeClr val="tx1"/>
                </a:solidFill>
                <a:latin typeface="Arial" charset="0"/>
                <a:ea typeface="ＭＳ Ｐ明朝" pitchFamily="18" charset="-128"/>
              </a:defRPr>
            </a:lvl2pPr>
            <a:lvl3pPr marL="1143000" indent="-228600" algn="l" defTabSz="922338" eaLnBrk="0" hangingPunct="0">
              <a:spcBef>
                <a:spcPct val="30000"/>
              </a:spcBef>
              <a:defRPr sz="1200">
                <a:solidFill>
                  <a:schemeClr val="tx1"/>
                </a:solidFill>
                <a:latin typeface="Arial" charset="0"/>
                <a:ea typeface="ＭＳ Ｐ明朝" pitchFamily="18" charset="-128"/>
              </a:defRPr>
            </a:lvl3pPr>
            <a:lvl4pPr marL="1600200" indent="-228600" algn="l" defTabSz="922338" eaLnBrk="0" hangingPunct="0">
              <a:spcBef>
                <a:spcPct val="30000"/>
              </a:spcBef>
              <a:defRPr sz="1200">
                <a:solidFill>
                  <a:schemeClr val="tx1"/>
                </a:solidFill>
                <a:latin typeface="Arial" charset="0"/>
                <a:ea typeface="ＭＳ Ｐ明朝" pitchFamily="18" charset="-128"/>
              </a:defRPr>
            </a:lvl4pPr>
            <a:lvl5pPr marL="2057400" indent="-228600" algn="l" defTabSz="922338" eaLnBrk="0" hangingPunct="0">
              <a:spcBef>
                <a:spcPct val="30000"/>
              </a:spcBef>
              <a:defRPr sz="1200">
                <a:solidFill>
                  <a:schemeClr val="tx1"/>
                </a:solidFill>
                <a:latin typeface="Arial" charset="0"/>
                <a:ea typeface="ＭＳ Ｐ明朝" pitchFamily="18" charset="-128"/>
              </a:defRPr>
            </a:lvl5pPr>
            <a:lvl6pPr marL="25146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6pPr>
            <a:lvl7pPr marL="29718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7pPr>
            <a:lvl8pPr marL="34290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8pPr>
            <a:lvl9pPr marL="38862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9pPr>
          </a:lstStyle>
          <a:p>
            <a:pPr algn="r" eaLnBrk="1" hangingPunct="1">
              <a:spcBef>
                <a:spcPct val="0"/>
              </a:spcBef>
            </a:pPr>
            <a:fld id="{AEDF7ED2-602B-42B6-9F1A-76585EBB5B32}" type="slidenum">
              <a:rPr lang="ja-JP" altLang="en-US">
                <a:ea typeface="ＭＳ Ｐゴシック" charset="-128"/>
              </a:rPr>
              <a:pPr algn="r" eaLnBrk="1" hangingPunct="1">
                <a:spcBef>
                  <a:spcPct val="0"/>
                </a:spcBef>
              </a:pPr>
              <a:t>5</a:t>
            </a:fld>
            <a:endParaRPr lang="en-US" altLang="ja-JP">
              <a:ea typeface="ＭＳ Ｐゴシック" charset="-128"/>
            </a:endParaRPr>
          </a:p>
        </p:txBody>
      </p:sp>
      <p:sp>
        <p:nvSpPr>
          <p:cNvPr id="19459" name="Rectangle 2"/>
          <p:cNvSpPr>
            <a:spLocks noGrp="1" noRot="1" noChangeAspect="1" noChangeArrowheads="1" noTextEdit="1"/>
          </p:cNvSpPr>
          <p:nvPr>
            <p:ph type="sldImg"/>
          </p:nvPr>
        </p:nvSpPr>
        <p:spPr/>
      </p:sp>
      <p:sp>
        <p:nvSpPr>
          <p:cNvPr id="19460"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charset="0"/>
                <a:ea typeface="ＭＳ Ｐ明朝" pitchFamily="18" charset="-128"/>
              </a:defRPr>
            </a:lvl1pPr>
            <a:lvl2pPr marL="742950" indent="-285750" algn="l" defTabSz="922338" eaLnBrk="0" hangingPunct="0">
              <a:spcBef>
                <a:spcPct val="30000"/>
              </a:spcBef>
              <a:defRPr sz="1200">
                <a:solidFill>
                  <a:schemeClr val="tx1"/>
                </a:solidFill>
                <a:latin typeface="Arial" charset="0"/>
                <a:ea typeface="ＭＳ Ｐ明朝" pitchFamily="18" charset="-128"/>
              </a:defRPr>
            </a:lvl2pPr>
            <a:lvl3pPr marL="1143000" indent="-228600" algn="l" defTabSz="922338" eaLnBrk="0" hangingPunct="0">
              <a:spcBef>
                <a:spcPct val="30000"/>
              </a:spcBef>
              <a:defRPr sz="1200">
                <a:solidFill>
                  <a:schemeClr val="tx1"/>
                </a:solidFill>
                <a:latin typeface="Arial" charset="0"/>
                <a:ea typeface="ＭＳ Ｐ明朝" pitchFamily="18" charset="-128"/>
              </a:defRPr>
            </a:lvl3pPr>
            <a:lvl4pPr marL="1600200" indent="-228600" algn="l" defTabSz="922338" eaLnBrk="0" hangingPunct="0">
              <a:spcBef>
                <a:spcPct val="30000"/>
              </a:spcBef>
              <a:defRPr sz="1200">
                <a:solidFill>
                  <a:schemeClr val="tx1"/>
                </a:solidFill>
                <a:latin typeface="Arial" charset="0"/>
                <a:ea typeface="ＭＳ Ｐ明朝" pitchFamily="18" charset="-128"/>
              </a:defRPr>
            </a:lvl4pPr>
            <a:lvl5pPr marL="2057400" indent="-228600" algn="l" defTabSz="922338" eaLnBrk="0" hangingPunct="0">
              <a:spcBef>
                <a:spcPct val="30000"/>
              </a:spcBef>
              <a:defRPr sz="1200">
                <a:solidFill>
                  <a:schemeClr val="tx1"/>
                </a:solidFill>
                <a:latin typeface="Arial" charset="0"/>
                <a:ea typeface="ＭＳ Ｐ明朝" pitchFamily="18" charset="-128"/>
              </a:defRPr>
            </a:lvl5pPr>
            <a:lvl6pPr marL="25146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6pPr>
            <a:lvl7pPr marL="29718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7pPr>
            <a:lvl8pPr marL="34290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8pPr>
            <a:lvl9pPr marL="38862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9pPr>
          </a:lstStyle>
          <a:p>
            <a:pPr algn="r" eaLnBrk="1" hangingPunct="1">
              <a:spcBef>
                <a:spcPct val="0"/>
              </a:spcBef>
            </a:pPr>
            <a:fld id="{329EFB5C-A9DC-4296-885D-3169BCFDDC14}" type="slidenum">
              <a:rPr lang="ja-JP" altLang="en-US">
                <a:ea typeface="ＭＳ Ｐゴシック" charset="-128"/>
              </a:rPr>
              <a:pPr algn="r" eaLnBrk="1" hangingPunct="1">
                <a:spcBef>
                  <a:spcPct val="0"/>
                </a:spcBef>
              </a:pPr>
              <a:t>6</a:t>
            </a:fld>
            <a:endParaRPr lang="en-US" altLang="ja-JP">
              <a:ea typeface="ＭＳ Ｐゴシック" charset="-128"/>
            </a:endParaRPr>
          </a:p>
        </p:txBody>
      </p:sp>
      <p:sp>
        <p:nvSpPr>
          <p:cNvPr id="20483" name="Rectangle 2"/>
          <p:cNvSpPr>
            <a:spLocks noGrp="1" noRot="1" noChangeAspect="1" noChangeArrowheads="1" noTextEdit="1"/>
          </p:cNvSpPr>
          <p:nvPr>
            <p:ph type="sldImg"/>
          </p:nvPr>
        </p:nvSpPr>
        <p:spPr/>
      </p:sp>
      <p:sp>
        <p:nvSpPr>
          <p:cNvPr id="20484"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charset="0"/>
                <a:ea typeface="ＭＳ Ｐ明朝" pitchFamily="18" charset="-128"/>
              </a:defRPr>
            </a:lvl1pPr>
            <a:lvl2pPr marL="742950" indent="-285750" algn="l" defTabSz="922338" eaLnBrk="0" hangingPunct="0">
              <a:spcBef>
                <a:spcPct val="30000"/>
              </a:spcBef>
              <a:defRPr sz="1200">
                <a:solidFill>
                  <a:schemeClr val="tx1"/>
                </a:solidFill>
                <a:latin typeface="Arial" charset="0"/>
                <a:ea typeface="ＭＳ Ｐ明朝" pitchFamily="18" charset="-128"/>
              </a:defRPr>
            </a:lvl2pPr>
            <a:lvl3pPr marL="1143000" indent="-228600" algn="l" defTabSz="922338" eaLnBrk="0" hangingPunct="0">
              <a:spcBef>
                <a:spcPct val="30000"/>
              </a:spcBef>
              <a:defRPr sz="1200">
                <a:solidFill>
                  <a:schemeClr val="tx1"/>
                </a:solidFill>
                <a:latin typeface="Arial" charset="0"/>
                <a:ea typeface="ＭＳ Ｐ明朝" pitchFamily="18" charset="-128"/>
              </a:defRPr>
            </a:lvl3pPr>
            <a:lvl4pPr marL="1600200" indent="-228600" algn="l" defTabSz="922338" eaLnBrk="0" hangingPunct="0">
              <a:spcBef>
                <a:spcPct val="30000"/>
              </a:spcBef>
              <a:defRPr sz="1200">
                <a:solidFill>
                  <a:schemeClr val="tx1"/>
                </a:solidFill>
                <a:latin typeface="Arial" charset="0"/>
                <a:ea typeface="ＭＳ Ｐ明朝" pitchFamily="18" charset="-128"/>
              </a:defRPr>
            </a:lvl4pPr>
            <a:lvl5pPr marL="2057400" indent="-228600" algn="l" defTabSz="922338" eaLnBrk="0" hangingPunct="0">
              <a:spcBef>
                <a:spcPct val="30000"/>
              </a:spcBef>
              <a:defRPr sz="1200">
                <a:solidFill>
                  <a:schemeClr val="tx1"/>
                </a:solidFill>
                <a:latin typeface="Arial" charset="0"/>
                <a:ea typeface="ＭＳ Ｐ明朝" pitchFamily="18" charset="-128"/>
              </a:defRPr>
            </a:lvl5pPr>
            <a:lvl6pPr marL="25146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6pPr>
            <a:lvl7pPr marL="29718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7pPr>
            <a:lvl8pPr marL="34290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8pPr>
            <a:lvl9pPr marL="38862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9pPr>
          </a:lstStyle>
          <a:p>
            <a:pPr algn="r" eaLnBrk="1" hangingPunct="1">
              <a:spcBef>
                <a:spcPct val="0"/>
              </a:spcBef>
            </a:pPr>
            <a:fld id="{BE20AA88-6404-4B7F-8778-6AEA83002B29}" type="slidenum">
              <a:rPr lang="ja-JP" altLang="en-US">
                <a:ea typeface="ＭＳ Ｐゴシック" charset="-128"/>
              </a:rPr>
              <a:pPr algn="r" eaLnBrk="1" hangingPunct="1">
                <a:spcBef>
                  <a:spcPct val="0"/>
                </a:spcBef>
              </a:pPr>
              <a:t>7</a:t>
            </a:fld>
            <a:endParaRPr lang="en-US" altLang="ja-JP">
              <a:ea typeface="ＭＳ Ｐゴシック" charset="-128"/>
            </a:endParaRPr>
          </a:p>
        </p:txBody>
      </p:sp>
      <p:sp>
        <p:nvSpPr>
          <p:cNvPr id="21507" name="Rectangle 2"/>
          <p:cNvSpPr>
            <a:spLocks noGrp="1" noRot="1" noChangeAspect="1" noChangeArrowheads="1" noTextEdit="1"/>
          </p:cNvSpPr>
          <p:nvPr>
            <p:ph type="sldImg"/>
          </p:nvPr>
        </p:nvSpPr>
        <p:spPr/>
      </p:sp>
      <p:sp>
        <p:nvSpPr>
          <p:cNvPr id="21508"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algn="l" defTabSz="922338" eaLnBrk="0" hangingPunct="0">
              <a:spcBef>
                <a:spcPct val="30000"/>
              </a:spcBef>
              <a:defRPr sz="1200">
                <a:solidFill>
                  <a:schemeClr val="tx1"/>
                </a:solidFill>
                <a:latin typeface="Arial" charset="0"/>
                <a:ea typeface="ＭＳ Ｐ明朝" pitchFamily="18" charset="-128"/>
              </a:defRPr>
            </a:lvl1pPr>
            <a:lvl2pPr marL="742950" indent="-285750" algn="l" defTabSz="922338" eaLnBrk="0" hangingPunct="0">
              <a:spcBef>
                <a:spcPct val="30000"/>
              </a:spcBef>
              <a:defRPr sz="1200">
                <a:solidFill>
                  <a:schemeClr val="tx1"/>
                </a:solidFill>
                <a:latin typeface="Arial" charset="0"/>
                <a:ea typeface="ＭＳ Ｐ明朝" pitchFamily="18" charset="-128"/>
              </a:defRPr>
            </a:lvl2pPr>
            <a:lvl3pPr marL="1143000" indent="-228600" algn="l" defTabSz="922338" eaLnBrk="0" hangingPunct="0">
              <a:spcBef>
                <a:spcPct val="30000"/>
              </a:spcBef>
              <a:defRPr sz="1200">
                <a:solidFill>
                  <a:schemeClr val="tx1"/>
                </a:solidFill>
                <a:latin typeface="Arial" charset="0"/>
                <a:ea typeface="ＭＳ Ｐ明朝" pitchFamily="18" charset="-128"/>
              </a:defRPr>
            </a:lvl3pPr>
            <a:lvl4pPr marL="1600200" indent="-228600" algn="l" defTabSz="922338" eaLnBrk="0" hangingPunct="0">
              <a:spcBef>
                <a:spcPct val="30000"/>
              </a:spcBef>
              <a:defRPr sz="1200">
                <a:solidFill>
                  <a:schemeClr val="tx1"/>
                </a:solidFill>
                <a:latin typeface="Arial" charset="0"/>
                <a:ea typeface="ＭＳ Ｐ明朝" pitchFamily="18" charset="-128"/>
              </a:defRPr>
            </a:lvl4pPr>
            <a:lvl5pPr marL="2057400" indent="-228600" algn="l" defTabSz="922338" eaLnBrk="0" hangingPunct="0">
              <a:spcBef>
                <a:spcPct val="30000"/>
              </a:spcBef>
              <a:defRPr sz="1200">
                <a:solidFill>
                  <a:schemeClr val="tx1"/>
                </a:solidFill>
                <a:latin typeface="Arial" charset="0"/>
                <a:ea typeface="ＭＳ Ｐ明朝" pitchFamily="18" charset="-128"/>
              </a:defRPr>
            </a:lvl5pPr>
            <a:lvl6pPr marL="25146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6pPr>
            <a:lvl7pPr marL="29718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7pPr>
            <a:lvl8pPr marL="34290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8pPr>
            <a:lvl9pPr marL="3886200" indent="-228600" defTabSz="922338" eaLnBrk="0" fontAlgn="base" hangingPunct="0">
              <a:spcBef>
                <a:spcPct val="30000"/>
              </a:spcBef>
              <a:spcAft>
                <a:spcPct val="0"/>
              </a:spcAft>
              <a:defRPr sz="1200">
                <a:solidFill>
                  <a:schemeClr val="tx1"/>
                </a:solidFill>
                <a:latin typeface="Arial" charset="0"/>
                <a:ea typeface="ＭＳ Ｐ明朝" pitchFamily="18" charset="-128"/>
              </a:defRPr>
            </a:lvl9pPr>
          </a:lstStyle>
          <a:p>
            <a:pPr algn="r" eaLnBrk="1" hangingPunct="1">
              <a:spcBef>
                <a:spcPct val="0"/>
              </a:spcBef>
            </a:pPr>
            <a:fld id="{AA441651-A750-48CF-9189-259BCA2224FF}" type="slidenum">
              <a:rPr lang="ja-JP" altLang="en-US">
                <a:ea typeface="ＭＳ Ｐゴシック" charset="-128"/>
              </a:rPr>
              <a:pPr algn="r" eaLnBrk="1" hangingPunct="1">
                <a:spcBef>
                  <a:spcPct val="0"/>
                </a:spcBef>
              </a:pPr>
              <a:t>8</a:t>
            </a:fld>
            <a:endParaRPr lang="en-US" altLang="ja-JP">
              <a:ea typeface="ＭＳ Ｐゴシック" charset="-128"/>
            </a:endParaRPr>
          </a:p>
        </p:txBody>
      </p:sp>
      <p:sp>
        <p:nvSpPr>
          <p:cNvPr id="22531" name="Rectangle 2"/>
          <p:cNvSpPr>
            <a:spLocks noGrp="1" noRot="1" noChangeAspect="1" noChangeArrowheads="1" noTextEdit="1"/>
          </p:cNvSpPr>
          <p:nvPr>
            <p:ph type="sldImg"/>
          </p:nvPr>
        </p:nvSpPr>
        <p:spPr/>
      </p:sp>
      <p:sp>
        <p:nvSpPr>
          <p:cNvPr id="22532"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charset="0"/>
                <a:ea typeface="ＭＳ Ｐ明朝" pitchFamily="18" charset="-128"/>
              </a:defRPr>
            </a:lvl1pPr>
            <a:lvl2pPr marL="742950" indent="-285750" algn="l" eaLnBrk="0" hangingPunct="0">
              <a:spcBef>
                <a:spcPct val="30000"/>
              </a:spcBef>
              <a:defRPr sz="1200">
                <a:solidFill>
                  <a:schemeClr val="tx1"/>
                </a:solidFill>
                <a:latin typeface="Arial" charset="0"/>
                <a:ea typeface="ＭＳ Ｐ明朝" pitchFamily="18" charset="-128"/>
              </a:defRPr>
            </a:lvl2pPr>
            <a:lvl3pPr marL="1143000" indent="-228600" algn="l" eaLnBrk="0" hangingPunct="0">
              <a:spcBef>
                <a:spcPct val="30000"/>
              </a:spcBef>
              <a:defRPr sz="1200">
                <a:solidFill>
                  <a:schemeClr val="tx1"/>
                </a:solidFill>
                <a:latin typeface="Arial" charset="0"/>
                <a:ea typeface="ＭＳ Ｐ明朝" pitchFamily="18" charset="-128"/>
              </a:defRPr>
            </a:lvl3pPr>
            <a:lvl4pPr marL="1600200" indent="-228600" algn="l" eaLnBrk="0" hangingPunct="0">
              <a:spcBef>
                <a:spcPct val="30000"/>
              </a:spcBef>
              <a:defRPr sz="1200">
                <a:solidFill>
                  <a:schemeClr val="tx1"/>
                </a:solidFill>
                <a:latin typeface="Arial" charset="0"/>
                <a:ea typeface="ＭＳ Ｐ明朝" pitchFamily="18" charset="-128"/>
              </a:defRPr>
            </a:lvl4pPr>
            <a:lvl5pPr marL="2057400" indent="-228600" algn="l" eaLnBrk="0" hangingPunct="0">
              <a:spcBef>
                <a:spcPct val="30000"/>
              </a:spcBef>
              <a:defRPr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sz="1200">
                <a:solidFill>
                  <a:schemeClr val="tx1"/>
                </a:solidFill>
                <a:latin typeface="Arial" charset="0"/>
                <a:ea typeface="ＭＳ Ｐ明朝" pitchFamily="18" charset="-128"/>
              </a:defRPr>
            </a:lvl9pPr>
          </a:lstStyle>
          <a:p>
            <a:pPr algn="r" defTabSz="914400" eaLnBrk="1" hangingPunct="1">
              <a:spcBef>
                <a:spcPct val="0"/>
              </a:spcBef>
            </a:pPr>
            <a:fld id="{5A59A4EA-C239-45FA-8DC1-8DAB23E4D343}" type="slidenum">
              <a:rPr lang="ja-JP" altLang="en-US" smtClean="0">
                <a:ea typeface="ＭＳ Ｐゴシック" charset="-128"/>
              </a:rPr>
              <a:pPr algn="r" defTabSz="914400" eaLnBrk="1" hangingPunct="1">
                <a:spcBef>
                  <a:spcPct val="0"/>
                </a:spcBef>
              </a:pPr>
              <a:t>9</a:t>
            </a:fld>
            <a:endParaRPr lang="en-US" altLang="ja-JP" smtClean="0">
              <a:ea typeface="ＭＳ Ｐゴシック" charset="-128"/>
            </a:endParaRPr>
          </a:p>
        </p:txBody>
      </p:sp>
      <p:sp>
        <p:nvSpPr>
          <p:cNvPr id="23555" name="Rectangle 2"/>
          <p:cNvSpPr>
            <a:spLocks noGrp="1" noRot="1" noChangeAspect="1" noChangeArrowheads="1" noTextEdit="1"/>
          </p:cNvSpPr>
          <p:nvPr>
            <p:ph type="sldImg"/>
          </p:nvPr>
        </p:nvSpPr>
        <p:spPr/>
      </p:sp>
      <p:sp>
        <p:nvSpPr>
          <p:cNvPr id="23556"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ext Box 3"/>
          <p:cNvSpPr txBox="1">
            <a:spLocks noChangeArrowheads="1"/>
          </p:cNvSpPr>
          <p:nvPr userDrawn="1"/>
        </p:nvSpPr>
        <p:spPr bwMode="auto">
          <a:xfrm>
            <a:off x="9272588" y="6453188"/>
            <a:ext cx="609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itchFamily="50" charset="-128"/>
                <a:ea typeface="ＭＳ Ｐゴシック" pitchFamily="50" charset="-128"/>
              </a:defRPr>
            </a:lvl1pPr>
            <a:lvl2pPr marL="742950" indent="-285750" eaLnBrk="0" hangingPunct="0">
              <a:defRPr sz="1000">
                <a:solidFill>
                  <a:schemeClr val="tx1"/>
                </a:solidFill>
                <a:latin typeface="ＭＳ Ｐゴシック" pitchFamily="50" charset="-128"/>
                <a:ea typeface="ＭＳ Ｐゴシック" pitchFamily="50" charset="-128"/>
              </a:defRPr>
            </a:lvl2pPr>
            <a:lvl3pPr marL="1143000" indent="-228600" eaLnBrk="0" hangingPunct="0">
              <a:defRPr sz="1000">
                <a:solidFill>
                  <a:schemeClr val="tx1"/>
                </a:solidFill>
                <a:latin typeface="ＭＳ Ｐゴシック" pitchFamily="50" charset="-128"/>
                <a:ea typeface="ＭＳ Ｐゴシック" pitchFamily="50" charset="-128"/>
              </a:defRPr>
            </a:lvl3pPr>
            <a:lvl4pPr marL="1600200" indent="-228600" eaLnBrk="0" hangingPunct="0">
              <a:defRPr sz="1000">
                <a:solidFill>
                  <a:schemeClr val="tx1"/>
                </a:solidFill>
                <a:latin typeface="ＭＳ Ｐゴシック" pitchFamily="50" charset="-128"/>
                <a:ea typeface="ＭＳ Ｐゴシック" pitchFamily="50" charset="-128"/>
              </a:defRPr>
            </a:lvl4pPr>
            <a:lvl5pPr marL="2057400" indent="-228600" eaLnBrk="0" hangingPunct="0">
              <a:defRPr sz="1000">
                <a:solidFill>
                  <a:schemeClr val="tx1"/>
                </a:solidFill>
                <a:latin typeface="ＭＳ Ｐゴシック" pitchFamily="50" charset="-128"/>
                <a:ea typeface="ＭＳ Ｐゴシック" pitchFamily="50" charset="-128"/>
              </a:defRPr>
            </a:lvl5pPr>
            <a:lvl6pPr marL="2514600" indent="-228600" algn="ctr" eaLnBrk="0" fontAlgn="base" hangingPunct="0">
              <a:spcBef>
                <a:spcPct val="0"/>
              </a:spcBef>
              <a:spcAft>
                <a:spcPct val="0"/>
              </a:spcAft>
              <a:defRPr sz="1000">
                <a:solidFill>
                  <a:schemeClr val="tx1"/>
                </a:solidFill>
                <a:latin typeface="ＭＳ Ｐゴシック" pitchFamily="50" charset="-128"/>
                <a:ea typeface="ＭＳ Ｐゴシック" pitchFamily="50" charset="-128"/>
              </a:defRPr>
            </a:lvl6pPr>
            <a:lvl7pPr marL="2971800" indent="-228600" algn="ctr" eaLnBrk="0" fontAlgn="base" hangingPunct="0">
              <a:spcBef>
                <a:spcPct val="0"/>
              </a:spcBef>
              <a:spcAft>
                <a:spcPct val="0"/>
              </a:spcAft>
              <a:defRPr sz="1000">
                <a:solidFill>
                  <a:schemeClr val="tx1"/>
                </a:solidFill>
                <a:latin typeface="ＭＳ Ｐゴシック" pitchFamily="50" charset="-128"/>
                <a:ea typeface="ＭＳ Ｐゴシック" pitchFamily="50" charset="-128"/>
              </a:defRPr>
            </a:lvl7pPr>
            <a:lvl8pPr marL="3429000" indent="-228600" algn="ctr" eaLnBrk="0" fontAlgn="base" hangingPunct="0">
              <a:spcBef>
                <a:spcPct val="0"/>
              </a:spcBef>
              <a:spcAft>
                <a:spcPct val="0"/>
              </a:spcAft>
              <a:defRPr sz="1000">
                <a:solidFill>
                  <a:schemeClr val="tx1"/>
                </a:solidFill>
                <a:latin typeface="ＭＳ Ｐゴシック" pitchFamily="50" charset="-128"/>
                <a:ea typeface="ＭＳ Ｐゴシック" pitchFamily="50" charset="-128"/>
              </a:defRPr>
            </a:lvl8pPr>
            <a:lvl9pPr marL="3886200" indent="-228600" algn="ctr" eaLnBrk="0" fontAlgn="base" hangingPunct="0">
              <a:spcBef>
                <a:spcPct val="0"/>
              </a:spcBef>
              <a:spcAft>
                <a:spcPct val="0"/>
              </a:spcAft>
              <a:defRPr sz="1000">
                <a:solidFill>
                  <a:schemeClr val="tx1"/>
                </a:solidFill>
                <a:latin typeface="ＭＳ Ｐゴシック" pitchFamily="50" charset="-128"/>
                <a:ea typeface="ＭＳ Ｐゴシック" pitchFamily="50" charset="-128"/>
              </a:defRPr>
            </a:lvl9pPr>
          </a:lstStyle>
          <a:p>
            <a:pPr eaLnBrk="1" hangingPunct="1">
              <a:spcBef>
                <a:spcPct val="50000"/>
              </a:spcBef>
              <a:buFont typeface="Wingdings" pitchFamily="2" charset="2"/>
              <a:buNone/>
              <a:defRPr/>
            </a:pPr>
            <a:fld id="{40511800-2C98-4DA4-9026-C95BAFAA2428}" type="slidenum">
              <a:rPr lang="ja-JP" altLang="en-US" sz="1800" smtClean="0"/>
              <a:pPr eaLnBrk="1" hangingPunct="1">
                <a:spcBef>
                  <a:spcPct val="50000"/>
                </a:spcBef>
                <a:buFont typeface="Wingdings" pitchFamily="2" charset="2"/>
                <a:buNone/>
                <a:defRPr/>
              </a:pPr>
              <a:t>‹#›</a:t>
            </a:fld>
            <a:endParaRPr lang="en-US" altLang="ja-JP" sz="1800" smtClean="0"/>
          </a:p>
        </p:txBody>
      </p:sp>
      <p:sp>
        <p:nvSpPr>
          <p:cNvPr id="3" name="Text Box 4"/>
          <p:cNvSpPr txBox="1">
            <a:spLocks noChangeArrowheads="1"/>
          </p:cNvSpPr>
          <p:nvPr userDrawn="1"/>
        </p:nvSpPr>
        <p:spPr bwMode="auto">
          <a:xfrm>
            <a:off x="8726488" y="188913"/>
            <a:ext cx="528637" cy="246062"/>
          </a:xfrm>
          <a:prstGeom prst="rect">
            <a:avLst/>
          </a:prstGeom>
          <a:solidFill>
            <a:schemeClr val="bg1"/>
          </a:solidFill>
          <a:ln w="19050">
            <a:solidFill>
              <a:srgbClr val="0033CC"/>
            </a:solidFill>
            <a:miter lim="800000"/>
            <a:headEnd/>
            <a:tailEnd/>
          </a:ln>
          <a:extLst/>
        </p:spPr>
        <p:txBody>
          <a:bodyPr wrap="none">
            <a:spAutoFit/>
          </a:bodyPr>
          <a:lstStyle>
            <a:lvl1pPr eaLnBrk="0" hangingPunct="0">
              <a:defRPr sz="1000">
                <a:solidFill>
                  <a:schemeClr val="tx1"/>
                </a:solidFill>
                <a:latin typeface="ＭＳ Ｐゴシック" pitchFamily="50" charset="-128"/>
                <a:ea typeface="ＭＳ Ｐゴシック" pitchFamily="50" charset="-128"/>
              </a:defRPr>
            </a:lvl1pPr>
            <a:lvl2pPr marL="742950" indent="-285750" eaLnBrk="0" hangingPunct="0">
              <a:defRPr sz="1000">
                <a:solidFill>
                  <a:schemeClr val="tx1"/>
                </a:solidFill>
                <a:latin typeface="ＭＳ Ｐゴシック" pitchFamily="50" charset="-128"/>
                <a:ea typeface="ＭＳ Ｐゴシック" pitchFamily="50" charset="-128"/>
              </a:defRPr>
            </a:lvl2pPr>
            <a:lvl3pPr marL="1143000" indent="-228600" eaLnBrk="0" hangingPunct="0">
              <a:defRPr sz="1000">
                <a:solidFill>
                  <a:schemeClr val="tx1"/>
                </a:solidFill>
                <a:latin typeface="ＭＳ Ｐゴシック" pitchFamily="50" charset="-128"/>
                <a:ea typeface="ＭＳ Ｐゴシック" pitchFamily="50" charset="-128"/>
              </a:defRPr>
            </a:lvl3pPr>
            <a:lvl4pPr marL="1600200" indent="-228600" eaLnBrk="0" hangingPunct="0">
              <a:defRPr sz="1000">
                <a:solidFill>
                  <a:schemeClr val="tx1"/>
                </a:solidFill>
                <a:latin typeface="ＭＳ Ｐゴシック" pitchFamily="50" charset="-128"/>
                <a:ea typeface="ＭＳ Ｐゴシック" pitchFamily="50" charset="-128"/>
              </a:defRPr>
            </a:lvl4pPr>
            <a:lvl5pPr marL="2057400" indent="-228600" eaLnBrk="0" hangingPunct="0">
              <a:defRPr sz="1000">
                <a:solidFill>
                  <a:schemeClr val="tx1"/>
                </a:solidFill>
                <a:latin typeface="ＭＳ Ｐゴシック" pitchFamily="50" charset="-128"/>
                <a:ea typeface="ＭＳ Ｐゴシック" pitchFamily="50" charset="-128"/>
              </a:defRPr>
            </a:lvl5pPr>
            <a:lvl6pPr marL="2514600" indent="-228600" algn="ctr" eaLnBrk="0" fontAlgn="base" hangingPunct="0">
              <a:spcBef>
                <a:spcPct val="0"/>
              </a:spcBef>
              <a:spcAft>
                <a:spcPct val="0"/>
              </a:spcAft>
              <a:defRPr sz="1000">
                <a:solidFill>
                  <a:schemeClr val="tx1"/>
                </a:solidFill>
                <a:latin typeface="ＭＳ Ｐゴシック" pitchFamily="50" charset="-128"/>
                <a:ea typeface="ＭＳ Ｐゴシック" pitchFamily="50" charset="-128"/>
              </a:defRPr>
            </a:lvl6pPr>
            <a:lvl7pPr marL="2971800" indent="-228600" algn="ctr" eaLnBrk="0" fontAlgn="base" hangingPunct="0">
              <a:spcBef>
                <a:spcPct val="0"/>
              </a:spcBef>
              <a:spcAft>
                <a:spcPct val="0"/>
              </a:spcAft>
              <a:defRPr sz="1000">
                <a:solidFill>
                  <a:schemeClr val="tx1"/>
                </a:solidFill>
                <a:latin typeface="ＭＳ Ｐゴシック" pitchFamily="50" charset="-128"/>
                <a:ea typeface="ＭＳ Ｐゴシック" pitchFamily="50" charset="-128"/>
              </a:defRPr>
            </a:lvl7pPr>
            <a:lvl8pPr marL="3429000" indent="-228600" algn="ctr" eaLnBrk="0" fontAlgn="base" hangingPunct="0">
              <a:spcBef>
                <a:spcPct val="0"/>
              </a:spcBef>
              <a:spcAft>
                <a:spcPct val="0"/>
              </a:spcAft>
              <a:defRPr sz="1000">
                <a:solidFill>
                  <a:schemeClr val="tx1"/>
                </a:solidFill>
                <a:latin typeface="ＭＳ Ｐゴシック" pitchFamily="50" charset="-128"/>
                <a:ea typeface="ＭＳ Ｐゴシック" pitchFamily="50" charset="-128"/>
              </a:defRPr>
            </a:lvl8pPr>
            <a:lvl9pPr marL="3886200" indent="-228600" algn="ctr" eaLnBrk="0" fontAlgn="base" hangingPunct="0">
              <a:spcBef>
                <a:spcPct val="0"/>
              </a:spcBef>
              <a:spcAft>
                <a:spcPct val="0"/>
              </a:spcAft>
              <a:defRPr sz="1000">
                <a:solidFill>
                  <a:schemeClr val="tx1"/>
                </a:solidFill>
                <a:latin typeface="ＭＳ Ｐゴシック" pitchFamily="50" charset="-128"/>
                <a:ea typeface="ＭＳ Ｐゴシック" pitchFamily="50" charset="-128"/>
              </a:defRPr>
            </a:lvl9pPr>
          </a:lstStyle>
          <a:p>
            <a:pPr eaLnBrk="1" hangingPunct="1">
              <a:defRPr/>
            </a:pPr>
            <a:r>
              <a:rPr lang="ja-JP" altLang="en-US" dirty="0" smtClean="0"/>
              <a:t>様式４</a:t>
            </a:r>
          </a:p>
        </p:txBody>
      </p:sp>
    </p:spTree>
    <p:extLst>
      <p:ext uri="{BB962C8B-B14F-4D97-AF65-F5344CB8AC3E}">
        <p14:creationId xmlns:p14="http://schemas.microsoft.com/office/powerpoint/2010/main" val="944825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1600200"/>
            <a:ext cx="8913813" cy="4525963"/>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774330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7263" cy="5851525"/>
          </a:xfrm>
          <a:prstGeom prst="rect">
            <a:avLst/>
          </a:prstGeo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38"/>
            <a:ext cx="6534150" cy="5851525"/>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8996866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38"/>
            <a:ext cx="8913813" cy="5851525"/>
          </a:xfrm>
          <a:prstGeom prst="rect">
            <a:avLst/>
          </a:prstGeo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553678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95300" y="1600200"/>
            <a:ext cx="8913813" cy="4525963"/>
          </a:xfrm>
          <a:prstGeom prst="rect">
            <a:avLst/>
          </a:prstGeo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516242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18512" cy="1362075"/>
          </a:xfrm>
          <a:prstGeom prst="rect">
            <a:avLst/>
          </a:prstGeo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8" y="2906713"/>
            <a:ext cx="8418512"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extLst>
      <p:ext uri="{BB962C8B-B14F-4D97-AF65-F5344CB8AC3E}">
        <p14:creationId xmlns:p14="http://schemas.microsoft.com/office/powerpoint/2010/main" val="1578384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0"/>
            <a:ext cx="4379913"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7613"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531265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0788"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0788"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013718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val="2926395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1598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1913"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extLst>
      <p:ext uri="{BB962C8B-B14F-4D97-AF65-F5344CB8AC3E}">
        <p14:creationId xmlns:p14="http://schemas.microsoft.com/office/powerpoint/2010/main" val="1769549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2012" cy="566738"/>
          </a:xfrm>
          <a:prstGeom prst="rect">
            <a:avLst/>
          </a:prstGeo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2012"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513" y="5367338"/>
            <a:ext cx="5942012"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extLst>
      <p:ext uri="{BB962C8B-B14F-4D97-AF65-F5344CB8AC3E}">
        <p14:creationId xmlns:p14="http://schemas.microsoft.com/office/powerpoint/2010/main" val="2665758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a:off x="0" y="762000"/>
            <a:ext cx="9906000" cy="0"/>
          </a:xfrm>
          <a:prstGeom prst="line">
            <a:avLst/>
          </a:prstGeom>
          <a:noFill/>
          <a:ln w="127000" cmpd="thickThin">
            <a:solidFill>
              <a:srgbClr val="00008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7" name="Text Box 3"/>
          <p:cNvSpPr txBox="1">
            <a:spLocks noChangeArrowheads="1"/>
          </p:cNvSpPr>
          <p:nvPr userDrawn="1"/>
        </p:nvSpPr>
        <p:spPr bwMode="auto">
          <a:xfrm>
            <a:off x="9272588" y="6453188"/>
            <a:ext cx="609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itchFamily="50" charset="-128"/>
                <a:ea typeface="ＭＳ Ｐゴシック" pitchFamily="50" charset="-128"/>
              </a:defRPr>
            </a:lvl1pPr>
            <a:lvl2pPr marL="742950" indent="-285750" eaLnBrk="0" hangingPunct="0">
              <a:defRPr sz="1000">
                <a:solidFill>
                  <a:schemeClr val="tx1"/>
                </a:solidFill>
                <a:latin typeface="ＭＳ Ｐゴシック" pitchFamily="50" charset="-128"/>
                <a:ea typeface="ＭＳ Ｐゴシック" pitchFamily="50" charset="-128"/>
              </a:defRPr>
            </a:lvl2pPr>
            <a:lvl3pPr marL="1143000" indent="-228600" eaLnBrk="0" hangingPunct="0">
              <a:defRPr sz="1000">
                <a:solidFill>
                  <a:schemeClr val="tx1"/>
                </a:solidFill>
                <a:latin typeface="ＭＳ Ｐゴシック" pitchFamily="50" charset="-128"/>
                <a:ea typeface="ＭＳ Ｐゴシック" pitchFamily="50" charset="-128"/>
              </a:defRPr>
            </a:lvl3pPr>
            <a:lvl4pPr marL="1600200" indent="-228600" eaLnBrk="0" hangingPunct="0">
              <a:defRPr sz="1000">
                <a:solidFill>
                  <a:schemeClr val="tx1"/>
                </a:solidFill>
                <a:latin typeface="ＭＳ Ｐゴシック" pitchFamily="50" charset="-128"/>
                <a:ea typeface="ＭＳ Ｐゴシック" pitchFamily="50" charset="-128"/>
              </a:defRPr>
            </a:lvl4pPr>
            <a:lvl5pPr marL="2057400" indent="-228600" eaLnBrk="0" hangingPunct="0">
              <a:defRPr sz="1000">
                <a:solidFill>
                  <a:schemeClr val="tx1"/>
                </a:solidFill>
                <a:latin typeface="ＭＳ Ｐゴシック" pitchFamily="50" charset="-128"/>
                <a:ea typeface="ＭＳ Ｐゴシック" pitchFamily="50" charset="-128"/>
              </a:defRPr>
            </a:lvl5pPr>
            <a:lvl6pPr marL="2514600" indent="-228600" algn="ctr" eaLnBrk="0" fontAlgn="base" hangingPunct="0">
              <a:spcBef>
                <a:spcPct val="0"/>
              </a:spcBef>
              <a:spcAft>
                <a:spcPct val="0"/>
              </a:spcAft>
              <a:defRPr sz="1000">
                <a:solidFill>
                  <a:schemeClr val="tx1"/>
                </a:solidFill>
                <a:latin typeface="ＭＳ Ｐゴシック" pitchFamily="50" charset="-128"/>
                <a:ea typeface="ＭＳ Ｐゴシック" pitchFamily="50" charset="-128"/>
              </a:defRPr>
            </a:lvl6pPr>
            <a:lvl7pPr marL="2971800" indent="-228600" algn="ctr" eaLnBrk="0" fontAlgn="base" hangingPunct="0">
              <a:spcBef>
                <a:spcPct val="0"/>
              </a:spcBef>
              <a:spcAft>
                <a:spcPct val="0"/>
              </a:spcAft>
              <a:defRPr sz="1000">
                <a:solidFill>
                  <a:schemeClr val="tx1"/>
                </a:solidFill>
                <a:latin typeface="ＭＳ Ｐゴシック" pitchFamily="50" charset="-128"/>
                <a:ea typeface="ＭＳ Ｐゴシック" pitchFamily="50" charset="-128"/>
              </a:defRPr>
            </a:lvl7pPr>
            <a:lvl8pPr marL="3429000" indent="-228600" algn="ctr" eaLnBrk="0" fontAlgn="base" hangingPunct="0">
              <a:spcBef>
                <a:spcPct val="0"/>
              </a:spcBef>
              <a:spcAft>
                <a:spcPct val="0"/>
              </a:spcAft>
              <a:defRPr sz="1000">
                <a:solidFill>
                  <a:schemeClr val="tx1"/>
                </a:solidFill>
                <a:latin typeface="ＭＳ Ｐゴシック" pitchFamily="50" charset="-128"/>
                <a:ea typeface="ＭＳ Ｐゴシック" pitchFamily="50" charset="-128"/>
              </a:defRPr>
            </a:lvl8pPr>
            <a:lvl9pPr marL="3886200" indent="-228600" algn="ctr" eaLnBrk="0" fontAlgn="base" hangingPunct="0">
              <a:spcBef>
                <a:spcPct val="0"/>
              </a:spcBef>
              <a:spcAft>
                <a:spcPct val="0"/>
              </a:spcAft>
              <a:defRPr sz="1000">
                <a:solidFill>
                  <a:schemeClr val="tx1"/>
                </a:solidFill>
                <a:latin typeface="ＭＳ Ｐゴシック" pitchFamily="50" charset="-128"/>
                <a:ea typeface="ＭＳ Ｐゴシック" pitchFamily="50" charset="-128"/>
              </a:defRPr>
            </a:lvl9pPr>
          </a:lstStyle>
          <a:p>
            <a:pPr eaLnBrk="1" hangingPunct="1">
              <a:spcBef>
                <a:spcPct val="50000"/>
              </a:spcBef>
              <a:buFont typeface="Wingdings" pitchFamily="2" charset="2"/>
              <a:buNone/>
              <a:defRPr/>
            </a:pPr>
            <a:fld id="{CC885F5E-2ED4-432C-830E-DCA1A58BD642}" type="slidenum">
              <a:rPr lang="ja-JP" altLang="en-US" sz="1800" smtClean="0"/>
              <a:pPr eaLnBrk="1" hangingPunct="1">
                <a:spcBef>
                  <a:spcPct val="50000"/>
                </a:spcBef>
                <a:buFont typeface="Wingdings" pitchFamily="2" charset="2"/>
                <a:buNone/>
                <a:defRPr/>
              </a:pPr>
              <a:t>‹#›</a:t>
            </a:fld>
            <a:endParaRPr lang="en-US" altLang="ja-JP" sz="1800" smtClean="0"/>
          </a:p>
        </p:txBody>
      </p:sp>
    </p:spTree>
  </p:cSld>
  <p:clrMap bg1="lt1" tx1="dk1" bg2="lt2" tx2="dk2" accent1="accent1" accent2="accent2" accent3="accent3" accent4="accent4" accent5="accent5" accent6="accent6" hlink="hlink" folHlink="folHlink"/>
  <p:sldLayoutIdLst>
    <p:sldLayoutId id="2147484024" r:id="rId1"/>
    <p:sldLayoutId id="2147484013" r:id="rId2"/>
    <p:sldLayoutId id="2147484014" r:id="rId3"/>
    <p:sldLayoutId id="2147484015" r:id="rId4"/>
    <p:sldLayoutId id="2147484016" r:id="rId5"/>
    <p:sldLayoutId id="2147484017" r:id="rId6"/>
    <p:sldLayoutId id="2147484018" r:id="rId7"/>
    <p:sldLayoutId id="2147484019" r:id="rId8"/>
    <p:sldLayoutId id="2147484020" r:id="rId9"/>
    <p:sldLayoutId id="2147484021" r:id="rId10"/>
    <p:sldLayoutId id="2147484022" r:id="rId11"/>
    <p:sldLayoutId id="2147484023"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50" charset="-128"/>
        </a:defRPr>
      </a:lvl2pPr>
      <a:lvl3pPr algn="ctr" rtl="0" eaLnBrk="0" fontAlgn="base" hangingPunct="0">
        <a:spcBef>
          <a:spcPct val="0"/>
        </a:spcBef>
        <a:spcAft>
          <a:spcPct val="0"/>
        </a:spcAft>
        <a:defRPr sz="4400">
          <a:solidFill>
            <a:schemeClr val="tx2"/>
          </a:solidFill>
          <a:latin typeface="Arial" charset="0"/>
          <a:ea typeface="ＭＳ Ｐゴシック" pitchFamily="50" charset="-128"/>
        </a:defRPr>
      </a:lvl3pPr>
      <a:lvl4pPr algn="ctr" rtl="0" eaLnBrk="0" fontAlgn="base" hangingPunct="0">
        <a:spcBef>
          <a:spcPct val="0"/>
        </a:spcBef>
        <a:spcAft>
          <a:spcPct val="0"/>
        </a:spcAft>
        <a:defRPr sz="4400">
          <a:solidFill>
            <a:schemeClr val="tx2"/>
          </a:solidFill>
          <a:latin typeface="Arial" charset="0"/>
          <a:ea typeface="ＭＳ Ｐゴシック" pitchFamily="50" charset="-128"/>
        </a:defRPr>
      </a:lvl4pPr>
      <a:lvl5pPr algn="ctr" rtl="0" eaLnBrk="0" fontAlgn="base" hangingPunct="0">
        <a:spcBef>
          <a:spcPct val="0"/>
        </a:spcBef>
        <a:spcAft>
          <a:spcPct val="0"/>
        </a:spcAft>
        <a:defRPr sz="4400">
          <a:solidFill>
            <a:schemeClr val="tx2"/>
          </a:solidFill>
          <a:latin typeface="Arial" charset="0"/>
          <a:ea typeface="ＭＳ Ｐゴシック" pitchFamily="50" charset="-128"/>
        </a:defRPr>
      </a:lvl5pPr>
      <a:lvl6pPr marL="457200" algn="ctr" rtl="0" fontAlgn="base">
        <a:spcBef>
          <a:spcPct val="0"/>
        </a:spcBef>
        <a:spcAft>
          <a:spcPct val="0"/>
        </a:spcAft>
        <a:defRPr sz="4400">
          <a:solidFill>
            <a:schemeClr val="tx2"/>
          </a:solidFill>
          <a:latin typeface="Arial" charset="0"/>
          <a:ea typeface="ＭＳ Ｐゴシック" pitchFamily="50" charset="-128"/>
        </a:defRPr>
      </a:lvl6pPr>
      <a:lvl7pPr marL="914400" algn="ctr" rtl="0" fontAlgn="base">
        <a:spcBef>
          <a:spcPct val="0"/>
        </a:spcBef>
        <a:spcAft>
          <a:spcPct val="0"/>
        </a:spcAft>
        <a:defRPr sz="4400">
          <a:solidFill>
            <a:schemeClr val="tx2"/>
          </a:solidFill>
          <a:latin typeface="Arial" charset="0"/>
          <a:ea typeface="ＭＳ Ｐゴシック" pitchFamily="50" charset="-128"/>
        </a:defRPr>
      </a:lvl7pPr>
      <a:lvl8pPr marL="1371600" algn="ctr" rtl="0" fontAlgn="base">
        <a:spcBef>
          <a:spcPct val="0"/>
        </a:spcBef>
        <a:spcAft>
          <a:spcPct val="0"/>
        </a:spcAft>
        <a:defRPr sz="4400">
          <a:solidFill>
            <a:schemeClr val="tx2"/>
          </a:solidFill>
          <a:latin typeface="Arial" charset="0"/>
          <a:ea typeface="ＭＳ Ｐゴシック" pitchFamily="50" charset="-128"/>
        </a:defRPr>
      </a:lvl8pPr>
      <a:lvl9pPr marL="1828800" algn="ctr" rtl="0" fontAlgn="base">
        <a:spcBef>
          <a:spcPct val="0"/>
        </a:spcBef>
        <a:spcAft>
          <a:spcPct val="0"/>
        </a:spcAft>
        <a:defRPr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ctrTitle" idx="4294967295"/>
          </p:nvPr>
        </p:nvSpPr>
        <p:spPr bwMode="auto">
          <a:xfrm>
            <a:off x="742950" y="836613"/>
            <a:ext cx="8418513" cy="2447925"/>
          </a:xfrm>
          <a:prstGeom prst="rect">
            <a:avLst/>
          </a:prstGeom>
          <a:solidFill>
            <a:srgbClr val="CCFFFF">
              <a:alpha val="59999"/>
            </a:srgbClr>
          </a:solid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sz="2000" dirty="0" smtClean="0"/>
              <a:t/>
            </a:r>
            <a:br>
              <a:rPr lang="en-US" altLang="ja-JP" sz="2000" dirty="0" smtClean="0"/>
            </a:br>
            <a:r>
              <a:rPr lang="ja-JP" altLang="en-US" sz="2000" dirty="0" smtClean="0"/>
              <a:t>平成</a:t>
            </a:r>
            <a:r>
              <a:rPr lang="en-US" altLang="ja-JP" sz="2000" dirty="0" smtClean="0"/>
              <a:t>29</a:t>
            </a:r>
            <a:r>
              <a:rPr lang="ja-JP" altLang="en-US" sz="2000" dirty="0" smtClean="0"/>
              <a:t>年度</a:t>
            </a:r>
            <a:r>
              <a:rPr lang="en-US" altLang="ja-JP" sz="2000" dirty="0" smtClean="0"/>
              <a:t/>
            </a:r>
            <a:br>
              <a:rPr lang="en-US" altLang="ja-JP" sz="2000" dirty="0" smtClean="0"/>
            </a:br>
            <a:r>
              <a:rPr lang="ja-JP" altLang="en-US" sz="2400" dirty="0" smtClean="0"/>
              <a:t>まち・住まい・交通の創蓄省エネルギー化モデル</a:t>
            </a:r>
            <a:br>
              <a:rPr lang="ja-JP" altLang="en-US" sz="2400" dirty="0" smtClean="0"/>
            </a:br>
            <a:r>
              <a:rPr lang="ja-JP" altLang="en-US" sz="2400" dirty="0" smtClean="0"/>
              <a:t>構築支援事業</a:t>
            </a:r>
            <a:r>
              <a:rPr lang="en-US" altLang="ja-JP" sz="2400" dirty="0" smtClean="0"/>
              <a:t/>
            </a:r>
            <a:br>
              <a:rPr lang="en-US" altLang="ja-JP" sz="2400" dirty="0" smtClean="0"/>
            </a:br>
            <a:r>
              <a:rPr lang="ja-JP" altLang="en-US" sz="2400" dirty="0" smtClean="0"/>
              <a:t/>
            </a:r>
            <a:br>
              <a:rPr lang="ja-JP" altLang="en-US" sz="2400" dirty="0" smtClean="0"/>
            </a:br>
            <a:r>
              <a:rPr lang="ja-JP" altLang="en-US" sz="2400" dirty="0" smtClean="0">
                <a:solidFill>
                  <a:schemeClr val="tx1"/>
                </a:solidFill>
              </a:rPr>
              <a:t>提案書</a:t>
            </a:r>
          </a:p>
        </p:txBody>
      </p:sp>
      <p:graphicFrame>
        <p:nvGraphicFramePr>
          <p:cNvPr id="3149" name="Group 77"/>
          <p:cNvGraphicFramePr>
            <a:graphicFrameLocks noGrp="1"/>
          </p:cNvGraphicFramePr>
          <p:nvPr/>
        </p:nvGraphicFramePr>
        <p:xfrm>
          <a:off x="631825" y="3644900"/>
          <a:ext cx="8569325" cy="1914526"/>
        </p:xfrm>
        <a:graphic>
          <a:graphicData uri="http://schemas.openxmlformats.org/drawingml/2006/table">
            <a:tbl>
              <a:tblPr/>
              <a:tblGrid>
                <a:gridCol w="2232025"/>
                <a:gridCol w="6337300"/>
              </a:tblGrid>
              <a:tr h="4667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tx1"/>
                          </a:solidFill>
                          <a:effectLst/>
                          <a:latin typeface="Arial" charset="0"/>
                          <a:ea typeface="ＭＳ Ｐゴシック" pitchFamily="50" charset="-128"/>
                        </a:rPr>
                        <a:t>対象地域</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600" b="1" i="0" u="none" strike="noStrike" cap="none" normalizeH="0" baseline="0" dirty="0" smtClean="0">
                          <a:ln>
                            <a:noFill/>
                          </a:ln>
                          <a:solidFill>
                            <a:srgbClr val="6600CC"/>
                          </a:solidFill>
                          <a:effectLst/>
                          <a:latin typeface="Arial" charset="0"/>
                          <a:ea typeface="ＭＳ Ｐゴシック" pitchFamily="50" charset="-128"/>
                        </a:rPr>
                        <a:t>●●</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430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tx1"/>
                          </a:solidFill>
                          <a:effectLst/>
                          <a:latin typeface="Arial" charset="0"/>
                          <a:ea typeface="ＭＳ Ｐゴシック" pitchFamily="50" charset="-128"/>
                        </a:rPr>
                        <a:t>代表提案者</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600" b="1" i="0" u="none" strike="noStrike" cap="none" normalizeH="0" baseline="0" dirty="0" smtClean="0">
                          <a:ln>
                            <a:noFill/>
                          </a:ln>
                          <a:solidFill>
                            <a:srgbClr val="6600CC"/>
                          </a:solidFill>
                          <a:effectLst/>
                          <a:latin typeface="Arial" charset="0"/>
                          <a:ea typeface="ＭＳ Ｐゴシック" pitchFamily="50" charset="-128"/>
                        </a:rPr>
                        <a:t>□□</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430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tx1"/>
                          </a:solidFill>
                          <a:effectLst/>
                          <a:latin typeface="Arial" charset="0"/>
                          <a:ea typeface="ＭＳ Ｐゴシック" pitchFamily="50" charset="-128"/>
                        </a:rPr>
                        <a:t>協同提案者</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600" b="1" i="0" u="none" strike="noStrike" cap="none" normalizeH="0" baseline="0" dirty="0" smtClean="0">
                          <a:ln>
                            <a:noFill/>
                          </a:ln>
                          <a:solidFill>
                            <a:srgbClr val="6600CC"/>
                          </a:solidFill>
                          <a:effectLst/>
                          <a:latin typeface="Arial" charset="0"/>
                          <a:ea typeface="ＭＳ Ｐゴシック" pitchFamily="50" charset="-128"/>
                        </a:rPr>
                        <a:t>▲</a:t>
                      </a:r>
                      <a:r>
                        <a:rPr kumimoji="0" lang="ja-JP" altLang="en-US" sz="1600" b="1" i="0" u="none" strike="noStrike" cap="none" normalizeH="0" baseline="0" dirty="0" smtClean="0">
                          <a:ln>
                            <a:noFill/>
                          </a:ln>
                          <a:solidFill>
                            <a:srgbClr val="6600CC"/>
                          </a:solidFill>
                          <a:effectLst/>
                          <a:latin typeface="Arial" charset="0"/>
                          <a:ea typeface="ＭＳ Ｐゴシック" pitchFamily="50" charset="-128"/>
                        </a:rPr>
                        <a:t>▲、■■</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11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chemeClr val="tx1"/>
                          </a:solidFill>
                          <a:effectLst/>
                          <a:latin typeface="Arial" charset="0"/>
                          <a:ea typeface="ＭＳ Ｐゴシック" pitchFamily="50" charset="-128"/>
                        </a:rPr>
                        <a:t>対象分野</a:t>
                      </a:r>
                      <a:r>
                        <a:rPr kumimoji="0" lang="en-US" altLang="ja-JP" sz="1600" b="0" i="0" u="none" strike="noStrike" cap="none" normalizeH="0" baseline="0" dirty="0" smtClean="0">
                          <a:ln>
                            <a:noFill/>
                          </a:ln>
                          <a:solidFill>
                            <a:schemeClr val="tx1"/>
                          </a:solidFill>
                          <a:effectLst/>
                          <a:latin typeface="Arial" charset="0"/>
                          <a:ea typeface="ＭＳ Ｐゴシック" pitchFamily="50" charset="-128"/>
                        </a:rPr>
                        <a:t/>
                      </a:r>
                      <a:br>
                        <a:rPr kumimoji="0" lang="en-US" altLang="ja-JP" sz="1600" b="0" i="0" u="none" strike="noStrike" cap="none" normalizeH="0" baseline="0" dirty="0" smtClean="0">
                          <a:ln>
                            <a:noFill/>
                          </a:ln>
                          <a:solidFill>
                            <a:schemeClr val="tx1"/>
                          </a:solidFill>
                          <a:effectLst/>
                          <a:latin typeface="Arial" charset="0"/>
                          <a:ea typeface="ＭＳ Ｐゴシック" pitchFamily="50" charset="-128"/>
                        </a:rPr>
                      </a:br>
                      <a:r>
                        <a:rPr kumimoji="0" lang="ja-JP" altLang="en-US" sz="1600" b="0" i="0" u="none" strike="noStrike" cap="none" normalizeH="0" baseline="0" dirty="0" smtClean="0">
                          <a:ln>
                            <a:noFill/>
                          </a:ln>
                          <a:solidFill>
                            <a:schemeClr val="tx1"/>
                          </a:solidFill>
                          <a:effectLst/>
                          <a:latin typeface="Arial" charset="0"/>
                          <a:ea typeface="ＭＳ Ｐゴシック" pitchFamily="50" charset="-128"/>
                        </a:rPr>
                        <a:t>（まち・住まい・交通）</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600" b="1" i="0" u="none" strike="noStrike" cap="none" normalizeH="0" baseline="0" dirty="0" smtClean="0">
                          <a:ln>
                            <a:noFill/>
                          </a:ln>
                          <a:solidFill>
                            <a:srgbClr val="6600CC"/>
                          </a:solidFill>
                          <a:effectLst/>
                          <a:latin typeface="Arial" charset="0"/>
                          <a:ea typeface="ＭＳ Ｐゴシック" pitchFamily="50" charset="-128"/>
                        </a:rPr>
                        <a:t>◎◎</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092" name="AutoShape 10"/>
          <p:cNvSpPr>
            <a:spLocks noChangeArrowheads="1"/>
          </p:cNvSpPr>
          <p:nvPr/>
        </p:nvSpPr>
        <p:spPr bwMode="auto">
          <a:xfrm>
            <a:off x="4592638" y="4148138"/>
            <a:ext cx="4278312" cy="793750"/>
          </a:xfrm>
          <a:prstGeom prst="roundRect">
            <a:avLst>
              <a:gd name="adj" fmla="val 16667"/>
            </a:avLst>
          </a:prstGeom>
          <a:solidFill>
            <a:schemeClr val="bg1"/>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eaLnBrk="1" hangingPunct="1"/>
            <a:r>
              <a:rPr lang="ja-JP" altLang="en-US" sz="1200" b="1">
                <a:solidFill>
                  <a:srgbClr val="6600CC"/>
                </a:solidFill>
              </a:rPr>
              <a:t>紫字</a:t>
            </a:r>
            <a:r>
              <a:rPr lang="ja-JP" altLang="en-US" sz="1200"/>
              <a:t>部分を記入</a:t>
            </a:r>
          </a:p>
          <a:p>
            <a:pPr algn="l" eaLnBrk="1" hangingPunct="1"/>
            <a:r>
              <a:rPr lang="ja-JP" altLang="en-US" sz="1200"/>
              <a:t>対象分野については、まち、住まい、交通のうちのどれを対象テーマとしているか記すこと</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9"/>
          <p:cNvSpPr>
            <a:spLocks noChangeArrowheads="1"/>
          </p:cNvSpPr>
          <p:nvPr/>
        </p:nvSpPr>
        <p:spPr bwMode="auto">
          <a:xfrm>
            <a:off x="128588" y="836613"/>
            <a:ext cx="9648825" cy="5688012"/>
          </a:xfrm>
          <a:prstGeom prst="rect">
            <a:avLst/>
          </a:prstGeom>
          <a:solidFill>
            <a:schemeClr val="bg1"/>
          </a:solidFill>
          <a:ln w="9525" algn="ctr">
            <a:solidFill>
              <a:schemeClr val="bg2"/>
            </a:solidFill>
            <a:miter lim="800000"/>
            <a:headEnd/>
            <a:tailEnd/>
          </a:ln>
        </p:spPr>
        <p:txBody>
          <a:bodyPr wrap="none"/>
          <a:lstStyle/>
          <a:p>
            <a:pPr algn="l">
              <a:spcBef>
                <a:spcPct val="30000"/>
              </a:spcBef>
              <a:defRPr/>
            </a:pPr>
            <a:endParaRPr kumimoji="1" lang="en-US" altLang="ja-JP" sz="1400" dirty="0">
              <a:latin typeface="ＭＳ Ｐゴシック" pitchFamily="50" charset="-128"/>
              <a:ea typeface="ＭＳ Ｐゴシック" pitchFamily="50" charset="-128"/>
            </a:endParaRPr>
          </a:p>
          <a:p>
            <a:pPr marL="266700" indent="-266700" algn="l">
              <a:spcBef>
                <a:spcPct val="30000"/>
              </a:spcBef>
              <a:buFont typeface="Wingdings" pitchFamily="2" charset="2"/>
              <a:buChar char="ü"/>
              <a:defRPr/>
            </a:pPr>
            <a:r>
              <a:rPr kumimoji="1" lang="ja-JP" altLang="en-US" sz="1400" dirty="0">
                <a:latin typeface="ＭＳ Ｐゴシック" pitchFamily="50" charset="-128"/>
                <a:ea typeface="ＭＳ Ｐゴシック" pitchFamily="50" charset="-128"/>
              </a:rPr>
              <a:t>構想策定の背景</a:t>
            </a:r>
          </a:p>
          <a:p>
            <a:pPr marL="622300" lvl="1" indent="-165100" algn="l">
              <a:spcBef>
                <a:spcPct val="30000"/>
              </a:spcBef>
              <a:buFontTx/>
              <a:buChar char="•"/>
              <a:defRPr/>
            </a:pPr>
            <a:r>
              <a:rPr kumimoji="1" lang="ja-JP" altLang="en-US" sz="1400" dirty="0">
                <a:solidFill>
                  <a:srgbClr val="0033CC"/>
                </a:solidFill>
                <a:latin typeface="ＭＳ Ｐゴシック" pitchFamily="50" charset="-128"/>
                <a:ea typeface="ＭＳ Ｐゴシック" pitchFamily="50" charset="-128"/>
              </a:rPr>
              <a:t>背景には、地域の特性、地域の抱える課題を記載すること　→評価基準（地域性）</a:t>
            </a:r>
            <a:r>
              <a:rPr kumimoji="1" lang="en-US" altLang="ja-JP" sz="1400" dirty="0">
                <a:solidFill>
                  <a:srgbClr val="0033CC"/>
                </a:solidFill>
              </a:rPr>
              <a:t> </a:t>
            </a:r>
            <a:r>
              <a:rPr kumimoji="1" lang="en-US" altLang="ja-JP" sz="1400" dirty="0" smtClean="0">
                <a:solidFill>
                  <a:srgbClr val="0033CC"/>
                </a:solidFill>
              </a:rPr>
              <a:t>※</a:t>
            </a:r>
          </a:p>
          <a:p>
            <a:pPr marL="266700" indent="-266700" algn="l">
              <a:spcBef>
                <a:spcPct val="30000"/>
              </a:spcBef>
              <a:buFont typeface="Wingdings" pitchFamily="2" charset="2"/>
              <a:buChar char="ü"/>
              <a:defRPr/>
            </a:pPr>
            <a:r>
              <a:rPr kumimoji="1" lang="ja-JP" altLang="en-US" sz="1400" dirty="0">
                <a:latin typeface="ＭＳ Ｐゴシック" pitchFamily="50" charset="-128"/>
                <a:ea typeface="ＭＳ Ｐゴシック" pitchFamily="50" charset="-128"/>
              </a:rPr>
              <a:t>構想策定の目的</a:t>
            </a:r>
          </a:p>
          <a:p>
            <a:pPr marL="622300" lvl="1" indent="-165100" algn="l">
              <a:spcBef>
                <a:spcPct val="30000"/>
              </a:spcBef>
              <a:buFontTx/>
              <a:buChar char="•"/>
              <a:defRPr/>
            </a:pPr>
            <a:r>
              <a:rPr kumimoji="1" lang="ja-JP" altLang="en-US" sz="1400" dirty="0">
                <a:latin typeface="ＭＳ Ｐゴシック" pitchFamily="50" charset="-128"/>
                <a:ea typeface="ＭＳ Ｐゴシック" pitchFamily="50" charset="-128"/>
              </a:rPr>
              <a:t>目的には、公募内容の趣旨に合致した内容を記載すること</a:t>
            </a:r>
            <a:endParaRPr kumimoji="1" lang="en-US" altLang="ja-JP" sz="1400" dirty="0">
              <a:latin typeface="ＭＳ Ｐゴシック" pitchFamily="50" charset="-128"/>
              <a:ea typeface="ＭＳ Ｐゴシック" pitchFamily="50" charset="-128"/>
            </a:endParaRPr>
          </a:p>
          <a:p>
            <a:pPr marL="622300" lvl="1" indent="-165100" algn="l">
              <a:spcBef>
                <a:spcPct val="30000"/>
              </a:spcBef>
              <a:buFontTx/>
              <a:buChar char="•"/>
              <a:defRPr/>
            </a:pPr>
            <a:r>
              <a:rPr kumimoji="1" lang="ja-JP" altLang="en-US" sz="1400" dirty="0">
                <a:solidFill>
                  <a:srgbClr val="0000FF"/>
                </a:solidFill>
                <a:latin typeface="ＭＳ Ｐゴシック" pitchFamily="50" charset="-128"/>
                <a:ea typeface="ＭＳ Ｐゴシック" pitchFamily="50" charset="-128"/>
              </a:rPr>
              <a:t>「何のために構想を策定するのか」を分かりやすく示すこと</a:t>
            </a:r>
          </a:p>
          <a:p>
            <a:pPr marL="622300" lvl="1" indent="-165100" algn="l">
              <a:spcBef>
                <a:spcPct val="30000"/>
              </a:spcBef>
              <a:buFontTx/>
              <a:buChar char="•"/>
              <a:defRPr/>
            </a:pPr>
            <a:r>
              <a:rPr kumimoji="1" lang="ja-JP" altLang="en-US" sz="1400" dirty="0">
                <a:latin typeface="ＭＳ Ｐゴシック" pitchFamily="50" charset="-128"/>
                <a:ea typeface="ＭＳ Ｐゴシック" pitchFamily="50" charset="-128"/>
              </a:rPr>
              <a:t>構想策定にあたり、</a:t>
            </a:r>
            <a:r>
              <a:rPr kumimoji="1" lang="ja-JP" altLang="en-US" sz="1400" b="1" u="sng" dirty="0">
                <a:latin typeface="ＭＳ Ｐゴシック" pitchFamily="50" charset="-128"/>
                <a:ea typeface="ＭＳ Ｐゴシック" pitchFamily="50" charset="-128"/>
              </a:rPr>
              <a:t>既に進めている取組みがある場合は記載すること　</a:t>
            </a:r>
            <a:endParaRPr kumimoji="1" lang="en-US" altLang="ja-JP" sz="1400" b="1" u="sng" dirty="0">
              <a:latin typeface="ＭＳ Ｐゴシック" pitchFamily="50" charset="-128"/>
              <a:ea typeface="ＭＳ Ｐゴシック" pitchFamily="50" charset="-128"/>
            </a:endParaRPr>
          </a:p>
          <a:p>
            <a:pPr lvl="1" algn="l">
              <a:spcBef>
                <a:spcPct val="30000"/>
              </a:spcBef>
              <a:defRPr/>
            </a:pPr>
            <a:r>
              <a:rPr kumimoji="1" lang="ja-JP" altLang="en-US" sz="1400" b="1" dirty="0">
                <a:latin typeface="ＭＳ Ｐゴシック" pitchFamily="50" charset="-128"/>
                <a:ea typeface="ＭＳ Ｐゴシック" pitchFamily="50" charset="-128"/>
              </a:rPr>
              <a:t>　　　　　　　　　　　　　</a:t>
            </a:r>
            <a:r>
              <a:rPr kumimoji="1" lang="ja-JP" altLang="en-US" sz="1400" b="1" u="sng" dirty="0">
                <a:latin typeface="ＭＳ Ｐゴシック" pitchFamily="50" charset="-128"/>
                <a:ea typeface="ＭＳ Ｐゴシック" pitchFamily="50" charset="-128"/>
              </a:rPr>
              <a:t>（特に、国の補助等を受けて実施しているものは、その旨明記すること）</a:t>
            </a:r>
          </a:p>
          <a:p>
            <a:pPr marL="622300" lvl="1" indent="-165100" algn="l">
              <a:spcBef>
                <a:spcPct val="30000"/>
              </a:spcBef>
              <a:buFontTx/>
              <a:buChar char="•"/>
              <a:defRPr/>
            </a:pPr>
            <a:endParaRPr kumimoji="1" lang="en-US" altLang="ja-JP" sz="1400" dirty="0">
              <a:solidFill>
                <a:srgbClr val="0033CC"/>
              </a:solidFill>
              <a:latin typeface="ＭＳ Ｐゴシック" pitchFamily="50" charset="-128"/>
              <a:ea typeface="ＭＳ Ｐゴシック" pitchFamily="50" charset="-128"/>
            </a:endParaRPr>
          </a:p>
        </p:txBody>
      </p:sp>
      <p:sp>
        <p:nvSpPr>
          <p:cNvPr id="4099" name="Text Box 6"/>
          <p:cNvSpPr txBox="1">
            <a:spLocks noChangeArrowheads="1"/>
          </p:cNvSpPr>
          <p:nvPr/>
        </p:nvSpPr>
        <p:spPr bwMode="auto">
          <a:xfrm>
            <a:off x="0" y="44450"/>
            <a:ext cx="9906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a:r>
              <a:rPr kumimoji="1" lang="en-US" altLang="ja-JP" sz="1800" dirty="0">
                <a:solidFill>
                  <a:srgbClr val="000099"/>
                </a:solidFill>
                <a:latin typeface="HGPｺﾞｼｯｸE" pitchFamily="50" charset="-128"/>
                <a:ea typeface="HGPｺﾞｼｯｸE" pitchFamily="50" charset="-128"/>
              </a:rPr>
              <a:t>【1</a:t>
            </a:r>
            <a:r>
              <a:rPr kumimoji="1" lang="ja-JP" altLang="en-US" sz="1800" dirty="0">
                <a:solidFill>
                  <a:srgbClr val="000099"/>
                </a:solidFill>
                <a:latin typeface="HGPｺﾞｼｯｸE" pitchFamily="50" charset="-128"/>
                <a:ea typeface="HGPｺﾞｼｯｸE" pitchFamily="50" charset="-128"/>
              </a:rPr>
              <a:t>　構想策定の背景・目的</a:t>
            </a:r>
            <a:r>
              <a:rPr kumimoji="1" lang="en-US" altLang="ja-JP" sz="1800" dirty="0" smtClean="0">
                <a:solidFill>
                  <a:srgbClr val="000099"/>
                </a:solidFill>
                <a:latin typeface="HGPｺﾞｼｯｸE" pitchFamily="50" charset="-128"/>
                <a:ea typeface="HGPｺﾞｼｯｸE" pitchFamily="50" charset="-128"/>
              </a:rPr>
              <a:t>】</a:t>
            </a:r>
            <a:endParaRPr kumimoji="1" lang="en-US" altLang="ja-JP" sz="1800" dirty="0">
              <a:solidFill>
                <a:srgbClr val="000099"/>
              </a:solidFill>
              <a:latin typeface="HGPｺﾞｼｯｸE" pitchFamily="50" charset="-128"/>
              <a:ea typeface="HGPｺﾞｼｯｸE" pitchFamily="50" charset="-128"/>
            </a:endParaRPr>
          </a:p>
        </p:txBody>
      </p:sp>
      <p:sp>
        <p:nvSpPr>
          <p:cNvPr id="5" name="Rectangle 5"/>
          <p:cNvSpPr>
            <a:spLocks noChangeArrowheads="1"/>
          </p:cNvSpPr>
          <p:nvPr/>
        </p:nvSpPr>
        <p:spPr bwMode="auto">
          <a:xfrm>
            <a:off x="631825" y="5300663"/>
            <a:ext cx="7983538" cy="1247775"/>
          </a:xfrm>
          <a:prstGeom prst="rect">
            <a:avLst/>
          </a:prstGeom>
          <a:solidFill>
            <a:schemeClr val="bg1"/>
          </a:solidFill>
          <a:ln w="9525" algn="ctr">
            <a:solidFill>
              <a:schemeClr val="bg2"/>
            </a:solidFill>
            <a:miter lim="800000"/>
            <a:headEnd/>
            <a:tailEnd/>
          </a:ln>
        </p:spPr>
        <p:txBody>
          <a:bodyPr>
            <a:spAutoFit/>
          </a:bodyPr>
          <a:lstStyle/>
          <a:p>
            <a:pPr marL="171450" algn="l">
              <a:spcBef>
                <a:spcPct val="30000"/>
              </a:spcBef>
              <a:defRPr/>
            </a:pPr>
            <a:r>
              <a:rPr kumimoji="1" lang="en-US" altLang="ja-JP" dirty="0">
                <a:latin typeface="ＭＳ Ｐゴシック" pitchFamily="50" charset="-128"/>
                <a:ea typeface="ＭＳ Ｐゴシック" pitchFamily="50" charset="-128"/>
              </a:rPr>
              <a:t>※</a:t>
            </a:r>
            <a:r>
              <a:rPr kumimoji="1" lang="ja-JP" altLang="en-US" dirty="0">
                <a:latin typeface="ＭＳ Ｐゴシック" pitchFamily="50" charset="-128"/>
                <a:ea typeface="ＭＳ Ｐゴシック" pitchFamily="50" charset="-128"/>
              </a:rPr>
              <a:t>評価基準　（新規性・横断性・地域性）</a:t>
            </a:r>
            <a:endParaRPr kumimoji="1" lang="en-US" altLang="ja-JP" dirty="0">
              <a:latin typeface="ＭＳ Ｐゴシック" pitchFamily="50" charset="-128"/>
              <a:ea typeface="ＭＳ Ｐゴシック" pitchFamily="50" charset="-128"/>
            </a:endParaRPr>
          </a:p>
          <a:p>
            <a:pPr marL="171450" algn="l">
              <a:spcBef>
                <a:spcPct val="30000"/>
              </a:spcBef>
              <a:defRPr/>
            </a:pPr>
            <a:r>
              <a:rPr kumimoji="1" lang="ja-JP" altLang="en-US" dirty="0">
                <a:latin typeface="ＭＳ Ｐゴシック" pitchFamily="50" charset="-128"/>
                <a:ea typeface="ＭＳ Ｐゴシック" pitchFamily="50" charset="-128"/>
              </a:rPr>
              <a:t>　創蓄省エネルギー化を進めることにより、どのような魅力ある地域をつくっていくのか。</a:t>
            </a:r>
          </a:p>
          <a:p>
            <a:pPr marL="533400" indent="-171450" algn="l">
              <a:spcBef>
                <a:spcPct val="30000"/>
              </a:spcBef>
              <a:buFont typeface="Wingdings" pitchFamily="2" charset="2"/>
              <a:buChar char="Ø"/>
              <a:defRPr/>
            </a:pPr>
            <a:r>
              <a:rPr kumimoji="1" lang="ja-JP" altLang="en-US" dirty="0">
                <a:latin typeface="ＭＳ Ｐゴシック" pitchFamily="50" charset="-128"/>
                <a:ea typeface="ＭＳ Ｐゴシック" pitchFamily="50" charset="-128"/>
              </a:rPr>
              <a:t>先端技術の活用（先端的な技術等を積極的に活用したモデルとなっているか）</a:t>
            </a:r>
          </a:p>
          <a:p>
            <a:pPr marL="533400" indent="-171450" algn="l">
              <a:spcBef>
                <a:spcPct val="30000"/>
              </a:spcBef>
              <a:buFont typeface="Wingdings" pitchFamily="2" charset="2"/>
              <a:buChar char="Ø"/>
              <a:defRPr/>
            </a:pPr>
            <a:r>
              <a:rPr kumimoji="1" lang="ja-JP" altLang="en-US" dirty="0">
                <a:latin typeface="ＭＳ Ｐゴシック" pitchFamily="50" charset="-128"/>
                <a:ea typeface="ＭＳ Ｐゴシック" pitchFamily="50" charset="-128"/>
              </a:rPr>
              <a:t>まち・住まい・交通分野の融合（まち・住まい・交通分野の各分野が融合した個性的なモデルとなっているか）</a:t>
            </a:r>
          </a:p>
          <a:p>
            <a:pPr marL="533400" indent="-171450" algn="l">
              <a:spcBef>
                <a:spcPct val="30000"/>
              </a:spcBef>
              <a:buFont typeface="Wingdings" pitchFamily="2" charset="2"/>
              <a:buChar char="Ø"/>
              <a:defRPr/>
            </a:pPr>
            <a:r>
              <a:rPr kumimoji="1" lang="ja-JP" altLang="en-US" dirty="0">
                <a:latin typeface="ＭＳ Ｐゴシック" pitchFamily="50" charset="-128"/>
                <a:ea typeface="ＭＳ Ｐゴシック" pitchFamily="50" charset="-128"/>
              </a:rPr>
              <a:t>創エネ・蓄エネ・省エネの組み合わせ（創エネ・蓄エネ・省エネの技術等が融合した個性的なモデルとなっているか）</a:t>
            </a:r>
          </a:p>
          <a:p>
            <a:pPr marL="533400" indent="-171450" algn="l">
              <a:spcBef>
                <a:spcPct val="30000"/>
              </a:spcBef>
              <a:buFont typeface="Wingdings" pitchFamily="2" charset="2"/>
              <a:buChar char="Ø"/>
              <a:defRPr/>
            </a:pPr>
            <a:r>
              <a:rPr kumimoji="1" lang="ja-JP" altLang="en-US" dirty="0">
                <a:latin typeface="ＭＳ Ｐゴシック" pitchFamily="50" charset="-128"/>
                <a:ea typeface="ＭＳ Ｐゴシック" pitchFamily="50" charset="-128"/>
              </a:rPr>
              <a:t>地域資源の有効活用等（自然・社会等、地域の特性を生かしたモデルとなっているか）</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a:r>
              <a:rPr kumimoji="1" lang="en-US" altLang="ja-JP" sz="1800">
                <a:solidFill>
                  <a:srgbClr val="000099"/>
                </a:solidFill>
                <a:latin typeface="HGPｺﾞｼｯｸE" pitchFamily="50" charset="-128"/>
                <a:ea typeface="HGPｺﾞｼｯｸE" pitchFamily="50" charset="-128"/>
              </a:rPr>
              <a:t>【2</a:t>
            </a:r>
            <a:r>
              <a:rPr kumimoji="1" lang="ja-JP" altLang="en-US" sz="1800">
                <a:solidFill>
                  <a:srgbClr val="000099"/>
                </a:solidFill>
                <a:latin typeface="HGPｺﾞｼｯｸE" pitchFamily="50" charset="-128"/>
                <a:ea typeface="HGPｺﾞｼｯｸE" pitchFamily="50" charset="-128"/>
              </a:rPr>
              <a:t>　構想イメージ</a:t>
            </a:r>
            <a:r>
              <a:rPr kumimoji="1" lang="en-US" altLang="ja-JP" sz="1800">
                <a:solidFill>
                  <a:srgbClr val="000099"/>
                </a:solidFill>
                <a:latin typeface="HGPｺﾞｼｯｸE" pitchFamily="50" charset="-128"/>
                <a:ea typeface="HGPｺﾞｼｯｸE" pitchFamily="50" charset="-128"/>
              </a:rPr>
              <a:t>】</a:t>
            </a:r>
          </a:p>
          <a:p>
            <a:pPr algn="l"/>
            <a:r>
              <a:rPr kumimoji="1" lang="en-US" altLang="ja-JP" sz="1800">
                <a:solidFill>
                  <a:srgbClr val="000099"/>
                </a:solidFill>
                <a:latin typeface="HGPｺﾞｼｯｸE" pitchFamily="50" charset="-128"/>
                <a:ea typeface="HGPｺﾞｼｯｸE" pitchFamily="50" charset="-128"/>
              </a:rPr>
              <a:t>【2.1</a:t>
            </a:r>
            <a:r>
              <a:rPr kumimoji="1" lang="ja-JP" altLang="en-US" sz="1800">
                <a:solidFill>
                  <a:srgbClr val="000099"/>
                </a:solidFill>
                <a:latin typeface="HGPｺﾞｼｯｸE" pitchFamily="50" charset="-128"/>
                <a:ea typeface="HGPｺﾞｼｯｸE" pitchFamily="50" charset="-128"/>
              </a:rPr>
              <a:t>　構想の全体像</a:t>
            </a:r>
            <a:r>
              <a:rPr kumimoji="1" lang="en-US" altLang="ja-JP" sz="1800">
                <a:solidFill>
                  <a:srgbClr val="000099"/>
                </a:solidFill>
                <a:latin typeface="HGPｺﾞｼｯｸE" pitchFamily="50" charset="-128"/>
                <a:ea typeface="HGPｺﾞｼｯｸE" pitchFamily="50" charset="-128"/>
              </a:rPr>
              <a:t>】</a:t>
            </a:r>
          </a:p>
        </p:txBody>
      </p:sp>
      <p:sp>
        <p:nvSpPr>
          <p:cNvPr id="5125" name="Rectangle 5"/>
          <p:cNvSpPr>
            <a:spLocks noChangeArrowheads="1"/>
          </p:cNvSpPr>
          <p:nvPr/>
        </p:nvSpPr>
        <p:spPr bwMode="auto">
          <a:xfrm>
            <a:off x="128588" y="836613"/>
            <a:ext cx="9648825" cy="5688012"/>
          </a:xfrm>
          <a:prstGeom prst="rect">
            <a:avLst/>
          </a:prstGeom>
          <a:solidFill>
            <a:schemeClr val="bg1"/>
          </a:solidFill>
          <a:ln w="9525" algn="ctr">
            <a:solidFill>
              <a:schemeClr val="bg2"/>
            </a:solidFill>
            <a:miter lim="800000"/>
            <a:headEnd/>
            <a:tailEnd/>
          </a:ln>
        </p:spPr>
        <p:txBody>
          <a:bodyPr wrap="none"/>
          <a:lstStyle/>
          <a:p>
            <a:pPr algn="l">
              <a:spcBef>
                <a:spcPct val="30000"/>
              </a:spcBef>
              <a:defRPr/>
            </a:pPr>
            <a:endParaRPr kumimoji="1" lang="en-US" altLang="ja-JP" sz="1400" dirty="0"/>
          </a:p>
          <a:p>
            <a:pPr marL="266700" indent="-266700" algn="l">
              <a:spcBef>
                <a:spcPct val="30000"/>
              </a:spcBef>
              <a:buFont typeface="Wingdings" pitchFamily="2" charset="2"/>
              <a:buChar char="ü"/>
              <a:defRPr/>
            </a:pPr>
            <a:r>
              <a:rPr kumimoji="1" lang="ja-JP" altLang="en-US" sz="1400" dirty="0"/>
              <a:t>構想の全体像</a:t>
            </a:r>
          </a:p>
          <a:p>
            <a:pPr marL="622300" lvl="1" indent="-165100" algn="l">
              <a:spcBef>
                <a:spcPct val="30000"/>
              </a:spcBef>
              <a:buFontTx/>
              <a:buChar char="•"/>
              <a:defRPr/>
            </a:pPr>
            <a:r>
              <a:rPr kumimoji="1" lang="ja-JP" altLang="en-US" sz="1400" dirty="0"/>
              <a:t>構想の全体スキーム・概要を記載すること</a:t>
            </a:r>
          </a:p>
          <a:p>
            <a:pPr marL="622300" lvl="1" indent="-165100" algn="l">
              <a:spcBef>
                <a:spcPct val="30000"/>
              </a:spcBef>
              <a:buFontTx/>
              <a:buChar char="•"/>
              <a:defRPr/>
            </a:pPr>
            <a:r>
              <a:rPr kumimoji="1" lang="ja-JP" altLang="en-US" sz="1400" dirty="0">
                <a:solidFill>
                  <a:srgbClr val="0000FF"/>
                </a:solidFill>
              </a:rPr>
              <a:t>構想のコンセプト、プロジェクト間の関係等を分かりやすく記載すること　→評価基準（横断性）</a:t>
            </a:r>
            <a:r>
              <a:rPr kumimoji="1" lang="en-US" altLang="ja-JP" sz="1400" dirty="0">
                <a:solidFill>
                  <a:srgbClr val="0000FF"/>
                </a:solidFill>
              </a:rPr>
              <a:t>※</a:t>
            </a:r>
            <a:endParaRPr kumimoji="1" lang="ja-JP" altLang="en-US" sz="1400" dirty="0">
              <a:solidFill>
                <a:srgbClr val="0000FF"/>
              </a:solidFill>
            </a:endParaRPr>
          </a:p>
          <a:p>
            <a:pPr marL="622300" lvl="1" indent="-165100" algn="l">
              <a:spcBef>
                <a:spcPct val="30000"/>
              </a:spcBef>
              <a:buFontTx/>
              <a:buChar char="•"/>
              <a:defRPr/>
            </a:pPr>
            <a:endParaRPr kumimoji="1" lang="en-US" altLang="ja-JP" sz="1400" dirty="0"/>
          </a:p>
        </p:txBody>
      </p:sp>
      <p:sp>
        <p:nvSpPr>
          <p:cNvPr id="4" name="Rectangle 5"/>
          <p:cNvSpPr>
            <a:spLocks noChangeArrowheads="1"/>
          </p:cNvSpPr>
          <p:nvPr/>
        </p:nvSpPr>
        <p:spPr bwMode="auto">
          <a:xfrm>
            <a:off x="631825" y="5300663"/>
            <a:ext cx="7983538" cy="1247775"/>
          </a:xfrm>
          <a:prstGeom prst="rect">
            <a:avLst/>
          </a:prstGeom>
          <a:solidFill>
            <a:schemeClr val="bg1"/>
          </a:solidFill>
          <a:ln w="9525" algn="ctr">
            <a:solidFill>
              <a:schemeClr val="bg2"/>
            </a:solidFill>
            <a:miter lim="800000"/>
            <a:headEnd/>
            <a:tailEnd/>
          </a:ln>
        </p:spPr>
        <p:txBody>
          <a:bodyPr>
            <a:spAutoFit/>
          </a:bodyPr>
          <a:lstStyle/>
          <a:p>
            <a:pPr marL="171450" algn="l">
              <a:spcBef>
                <a:spcPct val="30000"/>
              </a:spcBef>
              <a:defRPr/>
            </a:pPr>
            <a:r>
              <a:rPr kumimoji="1" lang="en-US" altLang="ja-JP" dirty="0">
                <a:latin typeface="ＭＳ Ｐゴシック" pitchFamily="50" charset="-128"/>
                <a:ea typeface="ＭＳ Ｐゴシック" pitchFamily="50" charset="-128"/>
              </a:rPr>
              <a:t>※</a:t>
            </a:r>
            <a:r>
              <a:rPr kumimoji="1" lang="ja-JP" altLang="en-US" dirty="0">
                <a:latin typeface="ＭＳ Ｐゴシック" pitchFamily="50" charset="-128"/>
                <a:ea typeface="ＭＳ Ｐゴシック" pitchFamily="50" charset="-128"/>
              </a:rPr>
              <a:t>評価基準　（新規性・横断性・地域性）</a:t>
            </a:r>
            <a:endParaRPr kumimoji="1" lang="en-US" altLang="ja-JP" dirty="0">
              <a:latin typeface="ＭＳ Ｐゴシック" pitchFamily="50" charset="-128"/>
              <a:ea typeface="ＭＳ Ｐゴシック" pitchFamily="50" charset="-128"/>
            </a:endParaRPr>
          </a:p>
          <a:p>
            <a:pPr marL="171450" algn="l">
              <a:spcBef>
                <a:spcPct val="30000"/>
              </a:spcBef>
              <a:defRPr/>
            </a:pPr>
            <a:r>
              <a:rPr kumimoji="1" lang="ja-JP" altLang="en-US" dirty="0">
                <a:latin typeface="ＭＳ Ｐゴシック" pitchFamily="50" charset="-128"/>
                <a:ea typeface="ＭＳ Ｐゴシック" pitchFamily="50" charset="-128"/>
              </a:rPr>
              <a:t>　創蓄省エネルギー化を進めることにより、どのような魅力ある地域をつくっていくのか。</a:t>
            </a:r>
          </a:p>
          <a:p>
            <a:pPr marL="533400" indent="-171450" algn="l">
              <a:spcBef>
                <a:spcPct val="30000"/>
              </a:spcBef>
              <a:buFont typeface="Wingdings" pitchFamily="2" charset="2"/>
              <a:buChar char="Ø"/>
              <a:defRPr/>
            </a:pPr>
            <a:r>
              <a:rPr kumimoji="1" lang="ja-JP" altLang="en-US" dirty="0">
                <a:latin typeface="ＭＳ Ｐゴシック" pitchFamily="50" charset="-128"/>
                <a:ea typeface="ＭＳ Ｐゴシック" pitchFamily="50" charset="-128"/>
              </a:rPr>
              <a:t>先端技術の活用（先端的な技術等を積極的に活用したモデルとなっているか）</a:t>
            </a:r>
          </a:p>
          <a:p>
            <a:pPr marL="533400" indent="-171450" algn="l">
              <a:spcBef>
                <a:spcPct val="30000"/>
              </a:spcBef>
              <a:buFont typeface="Wingdings" pitchFamily="2" charset="2"/>
              <a:buChar char="Ø"/>
              <a:defRPr/>
            </a:pPr>
            <a:r>
              <a:rPr kumimoji="1" lang="ja-JP" altLang="en-US" dirty="0">
                <a:latin typeface="ＭＳ Ｐゴシック" pitchFamily="50" charset="-128"/>
                <a:ea typeface="ＭＳ Ｐゴシック" pitchFamily="50" charset="-128"/>
              </a:rPr>
              <a:t>まち・住まい・交通分野の融合（まち・住まい・交通分野の各分野が融合した個性的なモデルとなっているか）</a:t>
            </a:r>
          </a:p>
          <a:p>
            <a:pPr marL="533400" indent="-171450" algn="l">
              <a:spcBef>
                <a:spcPct val="30000"/>
              </a:spcBef>
              <a:buFont typeface="Wingdings" pitchFamily="2" charset="2"/>
              <a:buChar char="Ø"/>
              <a:defRPr/>
            </a:pPr>
            <a:r>
              <a:rPr kumimoji="1" lang="ja-JP" altLang="en-US" dirty="0">
                <a:latin typeface="ＭＳ Ｐゴシック" pitchFamily="50" charset="-128"/>
                <a:ea typeface="ＭＳ Ｐゴシック" pitchFamily="50" charset="-128"/>
              </a:rPr>
              <a:t>創エネ・蓄エネ・省エネの組み合わせ（創エネ・蓄エネ・省エネの技術等が融合した個性的なモデルとなっているか）</a:t>
            </a:r>
          </a:p>
          <a:p>
            <a:pPr marL="533400" indent="-171450" algn="l">
              <a:spcBef>
                <a:spcPct val="30000"/>
              </a:spcBef>
              <a:buFont typeface="Wingdings" pitchFamily="2" charset="2"/>
              <a:buChar char="Ø"/>
              <a:defRPr/>
            </a:pPr>
            <a:r>
              <a:rPr kumimoji="1" lang="ja-JP" altLang="en-US" dirty="0">
                <a:latin typeface="ＭＳ Ｐゴシック" pitchFamily="50" charset="-128"/>
                <a:ea typeface="ＭＳ Ｐゴシック" pitchFamily="50" charset="-128"/>
              </a:rPr>
              <a:t>地域資源の有効活用等（自然・社会等、地域の特性を生かしたモデルとなっているか）</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a:r>
              <a:rPr kumimoji="1" lang="en-US" altLang="ja-JP" sz="1800">
                <a:solidFill>
                  <a:srgbClr val="000099"/>
                </a:solidFill>
                <a:latin typeface="HGPｺﾞｼｯｸE" pitchFamily="50" charset="-128"/>
                <a:ea typeface="HGPｺﾞｼｯｸE" pitchFamily="50" charset="-128"/>
              </a:rPr>
              <a:t>【2</a:t>
            </a:r>
            <a:r>
              <a:rPr kumimoji="1" lang="ja-JP" altLang="en-US" sz="1800">
                <a:solidFill>
                  <a:srgbClr val="000099"/>
                </a:solidFill>
                <a:latin typeface="HGPｺﾞｼｯｸE" pitchFamily="50" charset="-128"/>
                <a:ea typeface="HGPｺﾞｼｯｸE" pitchFamily="50" charset="-128"/>
              </a:rPr>
              <a:t>　構想イメージ</a:t>
            </a:r>
            <a:r>
              <a:rPr kumimoji="1" lang="en-US" altLang="ja-JP" sz="1800">
                <a:solidFill>
                  <a:srgbClr val="000099"/>
                </a:solidFill>
                <a:latin typeface="HGPｺﾞｼｯｸE" pitchFamily="50" charset="-128"/>
                <a:ea typeface="HGPｺﾞｼｯｸE" pitchFamily="50" charset="-128"/>
              </a:rPr>
              <a:t>】</a:t>
            </a:r>
          </a:p>
          <a:p>
            <a:pPr algn="l"/>
            <a:r>
              <a:rPr kumimoji="1" lang="en-US" altLang="ja-JP" sz="1800">
                <a:solidFill>
                  <a:srgbClr val="000099"/>
                </a:solidFill>
                <a:latin typeface="HGPｺﾞｼｯｸE" pitchFamily="50" charset="-128"/>
                <a:ea typeface="HGPｺﾞｼｯｸE" pitchFamily="50" charset="-128"/>
              </a:rPr>
              <a:t>【2.2</a:t>
            </a:r>
            <a:r>
              <a:rPr kumimoji="1" lang="ja-JP" altLang="en-US" sz="1800">
                <a:solidFill>
                  <a:srgbClr val="000099"/>
                </a:solidFill>
                <a:latin typeface="HGPｺﾞｼｯｸE" pitchFamily="50" charset="-128"/>
                <a:ea typeface="HGPｺﾞｼｯｸE" pitchFamily="50" charset="-128"/>
              </a:rPr>
              <a:t>　構想の実現に向けたリーディングプロジェクト</a:t>
            </a:r>
            <a:r>
              <a:rPr kumimoji="1" lang="en-US" altLang="ja-JP" sz="1800">
                <a:solidFill>
                  <a:srgbClr val="000099"/>
                </a:solidFill>
                <a:latin typeface="HGPｺﾞｼｯｸE" pitchFamily="50" charset="-128"/>
                <a:ea typeface="HGPｺﾞｼｯｸE" pitchFamily="50" charset="-128"/>
              </a:rPr>
              <a:t>】</a:t>
            </a:r>
          </a:p>
        </p:txBody>
      </p:sp>
      <p:sp>
        <p:nvSpPr>
          <p:cNvPr id="5125" name="Rectangle 5"/>
          <p:cNvSpPr>
            <a:spLocks noChangeArrowheads="1"/>
          </p:cNvSpPr>
          <p:nvPr/>
        </p:nvSpPr>
        <p:spPr bwMode="auto">
          <a:xfrm>
            <a:off x="128588" y="836613"/>
            <a:ext cx="9648825" cy="5688012"/>
          </a:xfrm>
          <a:prstGeom prst="rect">
            <a:avLst/>
          </a:prstGeom>
          <a:solidFill>
            <a:schemeClr val="bg1"/>
          </a:solid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endParaRPr kumimoji="1" lang="en-US" altLang="ja-JP" sz="1400" dirty="0">
              <a:latin typeface="ＭＳ Ｐゴシック" pitchFamily="50" charset="-128"/>
              <a:ea typeface="ＭＳ Ｐゴシック" pitchFamily="50" charset="-128"/>
            </a:endParaRPr>
          </a:p>
          <a:p>
            <a:pPr marL="266700" indent="-266700" algn="l">
              <a:spcBef>
                <a:spcPct val="30000"/>
              </a:spcBef>
              <a:buFont typeface="Wingdings" pitchFamily="2" charset="2"/>
              <a:buChar char="ü"/>
              <a:defRPr/>
            </a:pPr>
            <a:r>
              <a:rPr kumimoji="1" lang="ja-JP" altLang="en-US" sz="1400" dirty="0">
                <a:latin typeface="ＭＳ Ｐゴシック" pitchFamily="50" charset="-128"/>
                <a:ea typeface="ＭＳ Ｐゴシック" pitchFamily="50" charset="-128"/>
              </a:rPr>
              <a:t>構想の具体的内容</a:t>
            </a:r>
          </a:p>
          <a:p>
            <a:pPr marL="622300" lvl="1" indent="-165100" algn="l">
              <a:spcBef>
                <a:spcPct val="30000"/>
              </a:spcBef>
              <a:buFontTx/>
              <a:buChar char="•"/>
              <a:defRPr/>
            </a:pPr>
            <a:r>
              <a:rPr kumimoji="1" lang="ja-JP" altLang="en-US" sz="1400" dirty="0">
                <a:latin typeface="ＭＳ Ｐゴシック" pitchFamily="50" charset="-128"/>
                <a:ea typeface="ＭＳ Ｐゴシック" pitchFamily="50" charset="-128"/>
              </a:rPr>
              <a:t>構想の実現に向けたリーディングプロジェクトの内容を記載すること。なお、リーディングプロジェクトが複数ある場合は、プロジェクトごとに、その具体的内容を記載すること</a:t>
            </a:r>
            <a:endParaRPr kumimoji="1" lang="en-US" altLang="ja-JP" sz="1400" dirty="0">
              <a:latin typeface="ＭＳ Ｐゴシック" pitchFamily="50" charset="-128"/>
              <a:ea typeface="ＭＳ Ｐゴシック" pitchFamily="50" charset="-128"/>
            </a:endParaRPr>
          </a:p>
          <a:p>
            <a:pPr marL="622300" lvl="1" indent="-165100" algn="l">
              <a:spcBef>
                <a:spcPct val="30000"/>
              </a:spcBef>
              <a:buFontTx/>
              <a:buChar char="•"/>
              <a:defRPr/>
            </a:pPr>
            <a:r>
              <a:rPr kumimoji="1" lang="ja-JP" altLang="en-US" sz="1400" dirty="0">
                <a:latin typeface="ＭＳ Ｐゴシック" pitchFamily="50" charset="-128"/>
                <a:ea typeface="ＭＳ Ｐゴシック" pitchFamily="50" charset="-128"/>
              </a:rPr>
              <a:t>リーディングプロジェクトの内容を記載する際は、前述の</a:t>
            </a:r>
            <a:r>
              <a:rPr kumimoji="1" lang="ja-JP" altLang="en-US" sz="1400" b="1" dirty="0">
                <a:solidFill>
                  <a:srgbClr val="FF0000"/>
                </a:solidFill>
                <a:latin typeface="ＭＳ Ｐゴシック" pitchFamily="50" charset="-128"/>
                <a:ea typeface="ＭＳ Ｐゴシック" pitchFamily="50" charset="-128"/>
              </a:rPr>
              <a:t>「地域の特性」が生かされているとともに、「地域の抱える課題」が解決されうるプロジェクトであることを明確にすること</a:t>
            </a:r>
            <a:r>
              <a:rPr kumimoji="1" lang="ja-JP" altLang="en-US" sz="1400" dirty="0">
                <a:latin typeface="ＭＳ Ｐゴシック" pitchFamily="50" charset="-128"/>
                <a:ea typeface="ＭＳ Ｐゴシック" pitchFamily="50" charset="-128"/>
              </a:rPr>
              <a:t>。　</a:t>
            </a:r>
            <a:r>
              <a:rPr kumimoji="1" lang="ja-JP" altLang="en-US" sz="1400" dirty="0">
                <a:solidFill>
                  <a:srgbClr val="0033CC"/>
                </a:solidFill>
              </a:rPr>
              <a:t>→評価基準（新規性）</a:t>
            </a:r>
            <a:r>
              <a:rPr kumimoji="1" lang="en-US" altLang="ja-JP" sz="1400" dirty="0">
                <a:solidFill>
                  <a:srgbClr val="0033CC"/>
                </a:solidFill>
              </a:rPr>
              <a:t>※</a:t>
            </a:r>
            <a:endParaRPr kumimoji="1" lang="en-US" altLang="ja-JP" sz="1400" dirty="0">
              <a:solidFill>
                <a:srgbClr val="0033CC"/>
              </a:solidFill>
              <a:latin typeface="ＭＳ Ｐゴシック" pitchFamily="50" charset="-128"/>
              <a:ea typeface="ＭＳ Ｐゴシック" pitchFamily="50" charset="-128"/>
            </a:endParaRPr>
          </a:p>
          <a:p>
            <a:pPr marL="628650" lvl="1" algn="l">
              <a:spcBef>
                <a:spcPct val="30000"/>
              </a:spcBef>
              <a:defRPr/>
            </a:pPr>
            <a:endParaRPr kumimoji="1" lang="en-US" altLang="ja-JP" sz="1200" dirty="0">
              <a:latin typeface="ＭＳ Ｐゴシック" pitchFamily="50" charset="-128"/>
              <a:ea typeface="ＭＳ Ｐゴシック" pitchFamily="50" charset="-128"/>
            </a:endParaRPr>
          </a:p>
        </p:txBody>
      </p:sp>
      <p:sp>
        <p:nvSpPr>
          <p:cNvPr id="4" name="Rectangle 5"/>
          <p:cNvSpPr>
            <a:spLocks noChangeArrowheads="1"/>
          </p:cNvSpPr>
          <p:nvPr/>
        </p:nvSpPr>
        <p:spPr bwMode="auto">
          <a:xfrm>
            <a:off x="631825" y="5300663"/>
            <a:ext cx="7983538" cy="1247775"/>
          </a:xfrm>
          <a:prstGeom prst="rect">
            <a:avLst/>
          </a:prstGeom>
          <a:solidFill>
            <a:schemeClr val="bg1"/>
          </a:solidFill>
          <a:ln w="9525" algn="ctr">
            <a:solidFill>
              <a:schemeClr val="bg2"/>
            </a:solidFill>
            <a:miter lim="800000"/>
            <a:headEnd/>
            <a:tailEnd/>
          </a:ln>
        </p:spPr>
        <p:txBody>
          <a:bodyPr>
            <a:spAutoFit/>
          </a:bodyPr>
          <a:lstStyle/>
          <a:p>
            <a:pPr marL="171450" algn="l">
              <a:spcBef>
                <a:spcPct val="30000"/>
              </a:spcBef>
              <a:defRPr/>
            </a:pPr>
            <a:r>
              <a:rPr kumimoji="1" lang="en-US" altLang="ja-JP" dirty="0">
                <a:latin typeface="ＭＳ Ｐゴシック" pitchFamily="50" charset="-128"/>
                <a:ea typeface="ＭＳ Ｐゴシック" pitchFamily="50" charset="-128"/>
              </a:rPr>
              <a:t>※</a:t>
            </a:r>
            <a:r>
              <a:rPr kumimoji="1" lang="ja-JP" altLang="en-US" dirty="0">
                <a:latin typeface="ＭＳ Ｐゴシック" pitchFamily="50" charset="-128"/>
                <a:ea typeface="ＭＳ Ｐゴシック" pitchFamily="50" charset="-128"/>
              </a:rPr>
              <a:t>評価基準　（新規性・横断性・地域性）</a:t>
            </a:r>
            <a:endParaRPr kumimoji="1" lang="en-US" altLang="ja-JP" dirty="0">
              <a:latin typeface="ＭＳ Ｐゴシック" pitchFamily="50" charset="-128"/>
              <a:ea typeface="ＭＳ Ｐゴシック" pitchFamily="50" charset="-128"/>
            </a:endParaRPr>
          </a:p>
          <a:p>
            <a:pPr marL="171450" algn="l">
              <a:spcBef>
                <a:spcPct val="30000"/>
              </a:spcBef>
              <a:defRPr/>
            </a:pPr>
            <a:r>
              <a:rPr kumimoji="1" lang="ja-JP" altLang="en-US" dirty="0">
                <a:latin typeface="ＭＳ Ｐゴシック" pitchFamily="50" charset="-128"/>
                <a:ea typeface="ＭＳ Ｐゴシック" pitchFamily="50" charset="-128"/>
              </a:rPr>
              <a:t>　創蓄省エネルギー化を進めることにより、どのような魅力ある地域をつくっていくのか。</a:t>
            </a:r>
          </a:p>
          <a:p>
            <a:pPr marL="533400" indent="-171450" algn="l">
              <a:spcBef>
                <a:spcPct val="30000"/>
              </a:spcBef>
              <a:buFont typeface="Wingdings" pitchFamily="2" charset="2"/>
              <a:buChar char="Ø"/>
              <a:defRPr/>
            </a:pPr>
            <a:r>
              <a:rPr kumimoji="1" lang="ja-JP" altLang="en-US" dirty="0">
                <a:latin typeface="ＭＳ Ｐゴシック" pitchFamily="50" charset="-128"/>
                <a:ea typeface="ＭＳ Ｐゴシック" pitchFamily="50" charset="-128"/>
              </a:rPr>
              <a:t>先端技術の活用（先端的な技術等を積極的に活用したモデルとなっているか）</a:t>
            </a:r>
          </a:p>
          <a:p>
            <a:pPr marL="533400" indent="-171450" algn="l">
              <a:spcBef>
                <a:spcPct val="30000"/>
              </a:spcBef>
              <a:buFont typeface="Wingdings" pitchFamily="2" charset="2"/>
              <a:buChar char="Ø"/>
              <a:defRPr/>
            </a:pPr>
            <a:r>
              <a:rPr kumimoji="1" lang="ja-JP" altLang="en-US" dirty="0">
                <a:latin typeface="ＭＳ Ｐゴシック" pitchFamily="50" charset="-128"/>
                <a:ea typeface="ＭＳ Ｐゴシック" pitchFamily="50" charset="-128"/>
              </a:rPr>
              <a:t>まち・住まい・交通分野の融合（まち・住まい・交通分野の各分野が融合した個性的なモデルとなっているか）</a:t>
            </a:r>
          </a:p>
          <a:p>
            <a:pPr marL="533400" indent="-171450" algn="l">
              <a:spcBef>
                <a:spcPct val="30000"/>
              </a:spcBef>
              <a:buFont typeface="Wingdings" pitchFamily="2" charset="2"/>
              <a:buChar char="Ø"/>
              <a:defRPr/>
            </a:pPr>
            <a:r>
              <a:rPr kumimoji="1" lang="ja-JP" altLang="en-US" dirty="0">
                <a:latin typeface="ＭＳ Ｐゴシック" pitchFamily="50" charset="-128"/>
                <a:ea typeface="ＭＳ Ｐゴシック" pitchFamily="50" charset="-128"/>
              </a:rPr>
              <a:t>創エネ・蓄エネ・省エネの組み合わせ（創エネ・蓄エネ・省エネの技術等が融合した個性的なモデルとなっているか）</a:t>
            </a:r>
          </a:p>
          <a:p>
            <a:pPr marL="533400" indent="-171450" algn="l">
              <a:spcBef>
                <a:spcPct val="30000"/>
              </a:spcBef>
              <a:buFont typeface="Wingdings" pitchFamily="2" charset="2"/>
              <a:buChar char="Ø"/>
              <a:defRPr/>
            </a:pPr>
            <a:r>
              <a:rPr kumimoji="1" lang="ja-JP" altLang="en-US" dirty="0">
                <a:latin typeface="ＭＳ Ｐゴシック" pitchFamily="50" charset="-128"/>
                <a:ea typeface="ＭＳ Ｐゴシック" pitchFamily="50" charset="-128"/>
              </a:rPr>
              <a:t>地域資源の有効活用等（自然・社会等、地域の特性を生かしたモデルとなっているか）</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a:r>
              <a:rPr kumimoji="1" lang="en-US" altLang="ja-JP" sz="1800">
                <a:solidFill>
                  <a:srgbClr val="000099"/>
                </a:solidFill>
                <a:latin typeface="HGPｺﾞｼｯｸE" pitchFamily="50" charset="-128"/>
                <a:ea typeface="HGPｺﾞｼｯｸE" pitchFamily="50" charset="-128"/>
              </a:rPr>
              <a:t>【2</a:t>
            </a:r>
            <a:r>
              <a:rPr kumimoji="1" lang="ja-JP" altLang="en-US" sz="1800">
                <a:solidFill>
                  <a:srgbClr val="000099"/>
                </a:solidFill>
                <a:latin typeface="HGPｺﾞｼｯｸE" pitchFamily="50" charset="-128"/>
                <a:ea typeface="HGPｺﾞｼｯｸE" pitchFamily="50" charset="-128"/>
              </a:rPr>
              <a:t>　構想イメージ</a:t>
            </a:r>
            <a:r>
              <a:rPr kumimoji="1" lang="en-US" altLang="ja-JP" sz="1800">
                <a:solidFill>
                  <a:srgbClr val="000099"/>
                </a:solidFill>
                <a:latin typeface="HGPｺﾞｼｯｸE" pitchFamily="50" charset="-128"/>
                <a:ea typeface="HGPｺﾞｼｯｸE" pitchFamily="50" charset="-128"/>
              </a:rPr>
              <a:t>】</a:t>
            </a:r>
          </a:p>
          <a:p>
            <a:pPr algn="l"/>
            <a:r>
              <a:rPr kumimoji="1" lang="en-US" altLang="ja-JP" sz="1800">
                <a:solidFill>
                  <a:srgbClr val="000099"/>
                </a:solidFill>
                <a:latin typeface="HGPｺﾞｼｯｸE" pitchFamily="50" charset="-128"/>
                <a:ea typeface="HGPｺﾞｼｯｸE" pitchFamily="50" charset="-128"/>
              </a:rPr>
              <a:t>【2.3</a:t>
            </a:r>
            <a:r>
              <a:rPr kumimoji="1" lang="ja-JP" altLang="en-US" sz="1800">
                <a:solidFill>
                  <a:srgbClr val="000099"/>
                </a:solidFill>
                <a:latin typeface="HGPｺﾞｼｯｸE" pitchFamily="50" charset="-128"/>
                <a:ea typeface="HGPｺﾞｼｯｸE" pitchFamily="50" charset="-128"/>
              </a:rPr>
              <a:t>　期待される効果と成果指標</a:t>
            </a:r>
            <a:r>
              <a:rPr kumimoji="1" lang="en-US" altLang="ja-JP" sz="1800">
                <a:solidFill>
                  <a:srgbClr val="000099"/>
                </a:solidFill>
                <a:latin typeface="HGPｺﾞｼｯｸE" pitchFamily="50" charset="-128"/>
                <a:ea typeface="HGPｺﾞｼｯｸE" pitchFamily="50" charset="-128"/>
              </a:rPr>
              <a:t>】</a:t>
            </a:r>
          </a:p>
        </p:txBody>
      </p:sp>
      <p:sp>
        <p:nvSpPr>
          <p:cNvPr id="8195" name="Rectangle 5"/>
          <p:cNvSpPr>
            <a:spLocks noChangeArrowheads="1"/>
          </p:cNvSpPr>
          <p:nvPr/>
        </p:nvSpPr>
        <p:spPr bwMode="auto">
          <a:xfrm>
            <a:off x="128588" y="836613"/>
            <a:ext cx="9648825" cy="5688012"/>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charset="-128"/>
                <a:ea typeface="ＭＳ Ｐゴシック" charset="-128"/>
              </a:defRPr>
            </a:lvl1pPr>
            <a:lvl2pPr marL="622300" indent="-16510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eaLnBrk="1" hangingPunct="1">
              <a:spcBef>
                <a:spcPct val="30000"/>
              </a:spcBef>
              <a:buFont typeface="Wingdings" pitchFamily="2" charset="2"/>
              <a:buChar char="ü"/>
            </a:pPr>
            <a:endParaRPr kumimoji="1" lang="en-US" altLang="ja-JP" sz="1400"/>
          </a:p>
          <a:p>
            <a:pPr algn="l" eaLnBrk="1" hangingPunct="1">
              <a:spcBef>
                <a:spcPct val="30000"/>
              </a:spcBef>
              <a:buFont typeface="Wingdings" pitchFamily="2" charset="2"/>
              <a:buChar char="ü"/>
            </a:pPr>
            <a:r>
              <a:rPr kumimoji="1" lang="ja-JP" altLang="en-US" sz="1400"/>
              <a:t>期待される成果と成果指標</a:t>
            </a:r>
          </a:p>
          <a:p>
            <a:pPr lvl="1" algn="l" eaLnBrk="1" hangingPunct="1">
              <a:spcBef>
                <a:spcPct val="30000"/>
              </a:spcBef>
              <a:buFontTx/>
              <a:buChar char="•"/>
            </a:pPr>
            <a:r>
              <a:rPr kumimoji="1" lang="ja-JP" altLang="en-US" sz="1400"/>
              <a:t>構想の実現により期待される成果とその成果指標を記載すること　</a:t>
            </a:r>
            <a:r>
              <a:rPr kumimoji="1" lang="ja-JP" altLang="en-US" sz="1400">
                <a:solidFill>
                  <a:srgbClr val="0033CC"/>
                </a:solidFill>
              </a:rPr>
              <a:t>→評価基準（期待される効果）</a:t>
            </a:r>
            <a:r>
              <a:rPr kumimoji="1" lang="en-US" altLang="ja-JP" sz="1400">
                <a:solidFill>
                  <a:srgbClr val="0033CC"/>
                </a:solidFill>
              </a:rPr>
              <a:t>※</a:t>
            </a:r>
          </a:p>
          <a:p>
            <a:pPr lvl="1" algn="l" eaLnBrk="1" hangingPunct="1">
              <a:spcBef>
                <a:spcPct val="30000"/>
              </a:spcBef>
              <a:buFontTx/>
              <a:buChar char="•"/>
            </a:pPr>
            <a:r>
              <a:rPr kumimoji="1" lang="ja-JP" altLang="en-US" sz="1400"/>
              <a:t>成果指標については、可能な限り定量評価可能な指標とすること</a:t>
            </a:r>
          </a:p>
          <a:p>
            <a:pPr lvl="1" algn="l" eaLnBrk="1" hangingPunct="1">
              <a:spcBef>
                <a:spcPct val="30000"/>
              </a:spcBef>
              <a:buFontTx/>
              <a:buChar char="•"/>
            </a:pPr>
            <a:endParaRPr kumimoji="1" lang="en-US" altLang="ja-JP" sz="1400"/>
          </a:p>
          <a:p>
            <a:pPr lvl="1" algn="l" eaLnBrk="1" hangingPunct="1">
              <a:spcBef>
                <a:spcPct val="30000"/>
              </a:spcBef>
              <a:buFontTx/>
              <a:buChar char="•"/>
            </a:pPr>
            <a:endParaRPr kumimoji="1" lang="ja-JP" altLang="en-US" sz="1400"/>
          </a:p>
          <a:p>
            <a:pPr lvl="1" algn="l" eaLnBrk="1" hangingPunct="1">
              <a:spcBef>
                <a:spcPct val="30000"/>
              </a:spcBef>
              <a:buFontTx/>
              <a:buChar char="•"/>
            </a:pPr>
            <a:endParaRPr kumimoji="1" lang="ja-JP" altLang="en-US" sz="1400"/>
          </a:p>
        </p:txBody>
      </p:sp>
      <p:sp>
        <p:nvSpPr>
          <p:cNvPr id="5" name="Rectangle 5"/>
          <p:cNvSpPr>
            <a:spLocks noChangeArrowheads="1"/>
          </p:cNvSpPr>
          <p:nvPr/>
        </p:nvSpPr>
        <p:spPr bwMode="auto">
          <a:xfrm>
            <a:off x="631825" y="5300663"/>
            <a:ext cx="7985125" cy="1223962"/>
          </a:xfrm>
          <a:prstGeom prst="rect">
            <a:avLst/>
          </a:prstGeom>
          <a:solidFill>
            <a:schemeClr val="bg1"/>
          </a:solidFill>
          <a:ln w="9525" algn="ctr">
            <a:solidFill>
              <a:schemeClr val="bg2"/>
            </a:solidFill>
            <a:miter lim="800000"/>
            <a:headEnd/>
            <a:tailEnd/>
          </a:ln>
        </p:spPr>
        <p:txBody>
          <a:bodyPr/>
          <a:lstStyle/>
          <a:p>
            <a:pPr marL="171450" algn="l">
              <a:spcBef>
                <a:spcPct val="30000"/>
              </a:spcBef>
              <a:defRPr/>
            </a:pPr>
            <a:r>
              <a:rPr kumimoji="1" lang="en-US" altLang="ja-JP" dirty="0">
                <a:latin typeface="ＭＳ Ｐゴシック" pitchFamily="50" charset="-128"/>
                <a:ea typeface="ＭＳ Ｐゴシック" pitchFamily="50" charset="-128"/>
              </a:rPr>
              <a:t>※</a:t>
            </a:r>
            <a:r>
              <a:rPr kumimoji="1" lang="ja-JP" altLang="en-US" dirty="0">
                <a:latin typeface="ＭＳ Ｐゴシック" pitchFamily="50" charset="-128"/>
                <a:ea typeface="ＭＳ Ｐゴシック" pitchFamily="50" charset="-128"/>
              </a:rPr>
              <a:t>評価基準（期待される効果）</a:t>
            </a:r>
          </a:p>
          <a:p>
            <a:pPr marL="171450" algn="l">
              <a:spcBef>
                <a:spcPct val="30000"/>
              </a:spcBef>
              <a:defRPr/>
            </a:pPr>
            <a:r>
              <a:rPr kumimoji="1" lang="ja-JP" altLang="en-US" dirty="0">
                <a:latin typeface="ＭＳ Ｐゴシック" pitchFamily="50" charset="-128"/>
                <a:ea typeface="ＭＳ Ｐゴシック" pitchFamily="50" charset="-128"/>
              </a:rPr>
              <a:t>　提案される創蓄省エネルギー化モデルの実現により、地域にどのような効果が期待できるか。</a:t>
            </a:r>
          </a:p>
          <a:p>
            <a:pPr marL="533400" indent="-171450" algn="l">
              <a:spcBef>
                <a:spcPct val="30000"/>
              </a:spcBef>
              <a:buFont typeface="Wingdings" pitchFamily="2" charset="2"/>
              <a:buChar char="Ø"/>
              <a:defRPr/>
            </a:pPr>
            <a:r>
              <a:rPr kumimoji="1" lang="ja-JP" altLang="en-US" dirty="0">
                <a:latin typeface="ＭＳ Ｐゴシック" pitchFamily="50" charset="-128"/>
                <a:ea typeface="ＭＳ Ｐゴシック" pitchFamily="50" charset="-128"/>
              </a:rPr>
              <a:t>環境面（化石燃料の代替効果、ＣＯ２削減等、環境面での効果は高いか）</a:t>
            </a:r>
          </a:p>
          <a:p>
            <a:pPr marL="533400" indent="-171450" algn="l">
              <a:spcBef>
                <a:spcPct val="30000"/>
              </a:spcBef>
              <a:buFont typeface="Wingdings" pitchFamily="2" charset="2"/>
              <a:buChar char="Ø"/>
              <a:defRPr/>
            </a:pPr>
            <a:r>
              <a:rPr kumimoji="1" lang="ja-JP" altLang="en-US" dirty="0">
                <a:latin typeface="ＭＳ Ｐゴシック" pitchFamily="50" charset="-128"/>
                <a:ea typeface="ＭＳ Ｐゴシック" pitchFamily="50" charset="-128"/>
              </a:rPr>
              <a:t>経済面（地域全体への経済・雇用等の波及効果は大きいか）</a:t>
            </a:r>
          </a:p>
          <a:p>
            <a:pPr marL="533400" indent="-171450" algn="l">
              <a:spcBef>
                <a:spcPct val="30000"/>
              </a:spcBef>
              <a:buFont typeface="Wingdings" pitchFamily="2" charset="2"/>
              <a:buChar char="Ø"/>
              <a:defRPr/>
            </a:pPr>
            <a:r>
              <a:rPr kumimoji="1" lang="ja-JP" altLang="en-US" dirty="0">
                <a:latin typeface="ＭＳ Ｐゴシック" pitchFamily="50" charset="-128"/>
                <a:ea typeface="ＭＳ Ｐゴシック" pitchFamily="50" charset="-128"/>
              </a:rPr>
              <a:t>社会面（地域の課題解決に資する提案になっているか、地域（自治体）のまちづくりビジョン等に即した提案になっているか、地域コミュニティの促進、温暖化への適応、防災・減災機能等の効果</a:t>
            </a:r>
            <a:r>
              <a:rPr kumimoji="1" lang="ja-JP" altLang="en-US" dirty="0" smtClean="0">
                <a:latin typeface="ＭＳ Ｐゴシック" pitchFamily="50" charset="-128"/>
                <a:ea typeface="ＭＳ Ｐゴシック" pitchFamily="50" charset="-128"/>
              </a:rPr>
              <a:t>は大きい</a:t>
            </a:r>
            <a:r>
              <a:rPr kumimoji="1" lang="ja-JP" altLang="en-US" dirty="0">
                <a:latin typeface="ＭＳ Ｐゴシック" pitchFamily="50" charset="-128"/>
                <a:ea typeface="ＭＳ Ｐゴシック" pitchFamily="50" charset="-128"/>
              </a:rPr>
              <a:t>か）</a:t>
            </a:r>
          </a:p>
          <a:p>
            <a:pPr marL="622300" lvl="1" indent="-165100" algn="l">
              <a:spcBef>
                <a:spcPct val="30000"/>
              </a:spcBef>
              <a:buFontTx/>
              <a:buChar char="•"/>
              <a:defRPr/>
            </a:pPr>
            <a:endParaRPr kumimoji="1" lang="ja-JP" altLang="en-US" dirty="0">
              <a:latin typeface="ＭＳ Ｐゴシック" pitchFamily="50" charset="-128"/>
              <a:ea typeface="ＭＳ Ｐゴシック" pitchFamily="50" charset="-128"/>
            </a:endParaRPr>
          </a:p>
          <a:p>
            <a:pPr marL="622300" lvl="1" indent="-165100" algn="l">
              <a:spcBef>
                <a:spcPct val="30000"/>
              </a:spcBef>
              <a:buFontTx/>
              <a:buChar char="•"/>
              <a:defRPr/>
            </a:pPr>
            <a:endParaRPr kumimoji="1" lang="ja-JP" altLang="en-US" dirty="0">
              <a:latin typeface="ＭＳ Ｐゴシック" pitchFamily="50" charset="-128"/>
              <a:ea typeface="ＭＳ Ｐゴシック" pitchFamily="50"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44450"/>
            <a:ext cx="9906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a:r>
              <a:rPr kumimoji="1" lang="en-US" altLang="ja-JP" sz="1800">
                <a:solidFill>
                  <a:srgbClr val="000099"/>
                </a:solidFill>
                <a:latin typeface="HGPｺﾞｼｯｸE" pitchFamily="50" charset="-128"/>
                <a:ea typeface="HGPｺﾞｼｯｸE" pitchFamily="50" charset="-128"/>
              </a:rPr>
              <a:t>【2</a:t>
            </a:r>
            <a:r>
              <a:rPr kumimoji="1" lang="ja-JP" altLang="en-US" sz="1800">
                <a:solidFill>
                  <a:srgbClr val="000099"/>
                </a:solidFill>
                <a:latin typeface="HGPｺﾞｼｯｸE" pitchFamily="50" charset="-128"/>
                <a:ea typeface="HGPｺﾞｼｯｸE" pitchFamily="50" charset="-128"/>
              </a:rPr>
              <a:t>　構想イメージ</a:t>
            </a:r>
            <a:r>
              <a:rPr kumimoji="1" lang="en-US" altLang="ja-JP" sz="1800">
                <a:solidFill>
                  <a:srgbClr val="000099"/>
                </a:solidFill>
                <a:latin typeface="HGPｺﾞｼｯｸE" pitchFamily="50" charset="-128"/>
                <a:ea typeface="HGPｺﾞｼｯｸE" pitchFamily="50" charset="-128"/>
              </a:rPr>
              <a:t>】</a:t>
            </a:r>
          </a:p>
          <a:p>
            <a:pPr algn="l"/>
            <a:r>
              <a:rPr kumimoji="1" lang="en-US" altLang="ja-JP" sz="1800">
                <a:solidFill>
                  <a:srgbClr val="000099"/>
                </a:solidFill>
                <a:latin typeface="HGPｺﾞｼｯｸE" pitchFamily="50" charset="-128"/>
                <a:ea typeface="HGPｺﾞｼｯｸE" pitchFamily="50" charset="-128"/>
              </a:rPr>
              <a:t>【2.4</a:t>
            </a:r>
            <a:r>
              <a:rPr kumimoji="1" lang="ja-JP" altLang="en-US" sz="1800">
                <a:solidFill>
                  <a:srgbClr val="000099"/>
                </a:solidFill>
                <a:latin typeface="HGPｺﾞｼｯｸE" pitchFamily="50" charset="-128"/>
                <a:ea typeface="HGPｺﾞｼｯｸE" pitchFamily="50" charset="-128"/>
              </a:rPr>
              <a:t>　構想の実現に向けた中長期のロードマップ</a:t>
            </a:r>
            <a:r>
              <a:rPr kumimoji="1" lang="en-US" altLang="ja-JP" sz="1800">
                <a:solidFill>
                  <a:srgbClr val="000099"/>
                </a:solidFill>
                <a:latin typeface="HGPｺﾞｼｯｸE" pitchFamily="50" charset="-128"/>
                <a:ea typeface="HGPｺﾞｼｯｸE" pitchFamily="50" charset="-128"/>
              </a:rPr>
              <a:t>】</a:t>
            </a:r>
          </a:p>
          <a:p>
            <a:pPr algn="l"/>
            <a:endParaRPr kumimoji="1" lang="en-US" altLang="ja-JP" sz="1800">
              <a:solidFill>
                <a:srgbClr val="000099"/>
              </a:solidFill>
              <a:latin typeface="HGPｺﾞｼｯｸE" pitchFamily="50" charset="-128"/>
              <a:ea typeface="HGPｺﾞｼｯｸE" pitchFamily="50" charset="-128"/>
            </a:endParaRPr>
          </a:p>
        </p:txBody>
      </p:sp>
      <p:sp>
        <p:nvSpPr>
          <p:cNvPr id="11269" name="Rectangle 5"/>
          <p:cNvSpPr>
            <a:spLocks noChangeArrowheads="1"/>
          </p:cNvSpPr>
          <p:nvPr/>
        </p:nvSpPr>
        <p:spPr bwMode="auto">
          <a:xfrm>
            <a:off x="128588" y="836613"/>
            <a:ext cx="9648825" cy="5662612"/>
          </a:xfrm>
          <a:prstGeom prst="rect">
            <a:avLst/>
          </a:prstGeom>
          <a:solidFill>
            <a:schemeClr val="bg1"/>
          </a:solidFill>
          <a:ln w="9525" algn="ctr">
            <a:solidFill>
              <a:schemeClr val="bg2"/>
            </a:solidFill>
            <a:miter lim="800000"/>
            <a:headEnd/>
            <a:tailEnd/>
          </a:ln>
        </p:spPr>
        <p:txBody>
          <a:bodyPr/>
          <a:lstStyle/>
          <a:p>
            <a:pPr marL="266700" indent="-266700" algn="l">
              <a:lnSpc>
                <a:spcPts val="1400"/>
              </a:lnSpc>
              <a:spcBef>
                <a:spcPct val="30000"/>
              </a:spcBef>
              <a:buFont typeface="Wingdings" pitchFamily="2" charset="2"/>
              <a:buChar char="ü"/>
              <a:defRPr/>
            </a:pPr>
            <a:endParaRPr kumimoji="1" lang="en-US" altLang="ja-JP" sz="1400" dirty="0">
              <a:latin typeface="ＭＳ Ｐゴシック" pitchFamily="50" charset="-128"/>
              <a:ea typeface="ＭＳ Ｐゴシック" pitchFamily="50" charset="-128"/>
            </a:endParaRPr>
          </a:p>
          <a:p>
            <a:pPr marL="266700" indent="-266700" algn="l">
              <a:lnSpc>
                <a:spcPts val="1400"/>
              </a:lnSpc>
              <a:spcBef>
                <a:spcPct val="30000"/>
              </a:spcBef>
              <a:buFont typeface="Wingdings" pitchFamily="2" charset="2"/>
              <a:buChar char="ü"/>
              <a:defRPr/>
            </a:pPr>
            <a:r>
              <a:rPr kumimoji="1" lang="ja-JP" altLang="en-US" sz="1400" dirty="0">
                <a:latin typeface="ＭＳ Ｐゴシック" pitchFamily="50" charset="-128"/>
                <a:ea typeface="ＭＳ Ｐゴシック" pitchFamily="50" charset="-128"/>
              </a:rPr>
              <a:t>構想の実現に向けた中長期の</a:t>
            </a:r>
            <a:r>
              <a:rPr kumimoji="1" lang="ja-JP" altLang="en-US" sz="1400" dirty="0"/>
              <a:t>ロードマップ</a:t>
            </a:r>
            <a:endParaRPr kumimoji="1" lang="ja-JP" altLang="en-US" sz="1400" dirty="0">
              <a:latin typeface="ＭＳ Ｐゴシック" pitchFamily="50" charset="-128"/>
              <a:ea typeface="ＭＳ Ｐゴシック" pitchFamily="50" charset="-128"/>
            </a:endParaRPr>
          </a:p>
          <a:p>
            <a:pPr marL="622300" lvl="1" indent="-165100" algn="l">
              <a:lnSpc>
                <a:spcPts val="1400"/>
              </a:lnSpc>
              <a:spcBef>
                <a:spcPct val="30000"/>
              </a:spcBef>
              <a:buFontTx/>
              <a:buChar char="•"/>
              <a:defRPr/>
            </a:pPr>
            <a:r>
              <a:rPr kumimoji="1" lang="ja-JP" altLang="en-US" sz="1400" dirty="0">
                <a:latin typeface="ＭＳ Ｐゴシック" pitchFamily="50" charset="-128"/>
                <a:ea typeface="ＭＳ Ｐゴシック" pitchFamily="50" charset="-128"/>
              </a:rPr>
              <a:t>「いつまでに何をやるのか」を明確に示すこと</a:t>
            </a:r>
            <a:endParaRPr kumimoji="1" lang="en-US" altLang="ja-JP" sz="1400" dirty="0">
              <a:latin typeface="ＭＳ Ｐゴシック" pitchFamily="50" charset="-128"/>
              <a:ea typeface="ＭＳ Ｐゴシック" pitchFamily="50" charset="-128"/>
            </a:endParaRPr>
          </a:p>
          <a:p>
            <a:pPr marL="622300" lvl="1" indent="-165100" algn="l">
              <a:lnSpc>
                <a:spcPts val="1400"/>
              </a:lnSpc>
              <a:spcBef>
                <a:spcPct val="30000"/>
              </a:spcBef>
              <a:buFontTx/>
              <a:buChar char="•"/>
              <a:defRPr/>
            </a:pPr>
            <a:r>
              <a:rPr kumimoji="1" lang="ja-JP" altLang="en-US" sz="1400" dirty="0">
                <a:latin typeface="ＭＳ Ｐゴシック" pitchFamily="50" charset="-128"/>
                <a:ea typeface="ＭＳ Ｐゴシック" pitchFamily="50" charset="-128"/>
              </a:rPr>
              <a:t>記載にあたっては、前頁のリーディングプロジェクトごとで、その実現のために必要な実施項目のロードマップを示すこと</a:t>
            </a:r>
            <a:endParaRPr kumimoji="1" lang="en-US" altLang="ja-JP" sz="1400" dirty="0">
              <a:latin typeface="ＭＳ Ｐゴシック" pitchFamily="50" charset="-128"/>
              <a:ea typeface="ＭＳ Ｐゴシック" pitchFamily="50" charset="-128"/>
            </a:endParaRPr>
          </a:p>
          <a:p>
            <a:pPr marL="812800" lvl="1" indent="-368300" algn="l">
              <a:lnSpc>
                <a:spcPts val="1600"/>
              </a:lnSpc>
              <a:spcBef>
                <a:spcPct val="30000"/>
              </a:spcBef>
              <a:defRPr/>
            </a:pPr>
            <a:r>
              <a:rPr kumimoji="1" lang="ja-JP" altLang="en-US" sz="1400" dirty="0">
                <a:latin typeface="ＭＳ Ｐゴシック" pitchFamily="50" charset="-128"/>
                <a:ea typeface="ＭＳ Ｐゴシック" pitchFamily="50" charset="-128"/>
              </a:rPr>
              <a:t>　　</a:t>
            </a:r>
            <a:r>
              <a:rPr kumimoji="1" lang="en-US" altLang="ja-JP" sz="1200" u="sng" dirty="0">
                <a:latin typeface="ＭＳ Ｐゴシック" pitchFamily="50" charset="-128"/>
                <a:ea typeface="ＭＳ Ｐゴシック" pitchFamily="50" charset="-128"/>
              </a:rPr>
              <a:t>※</a:t>
            </a:r>
            <a:r>
              <a:rPr kumimoji="1" lang="ja-JP" altLang="en-US" sz="1200" u="sng" dirty="0">
                <a:latin typeface="ＭＳ Ｐゴシック" pitchFamily="50" charset="-128"/>
                <a:ea typeface="ＭＳ Ｐゴシック" pitchFamily="50" charset="-128"/>
              </a:rPr>
              <a:t>以下のロードマップフォームはあくまで例であり、期間、項目の粒度等は構想の内容に合わせ、適宜変更し作成すること（可能な限り具体的に示すこと）。</a:t>
            </a:r>
            <a:endParaRPr kumimoji="1" lang="en-US" altLang="ja-JP" sz="1200" u="sng" dirty="0">
              <a:latin typeface="ＭＳ Ｐゴシック" pitchFamily="50" charset="-128"/>
              <a:ea typeface="ＭＳ Ｐゴシック" pitchFamily="50" charset="-128"/>
            </a:endParaRPr>
          </a:p>
          <a:p>
            <a:pPr lvl="1" algn="l">
              <a:lnSpc>
                <a:spcPts val="1400"/>
              </a:lnSpc>
              <a:spcBef>
                <a:spcPct val="30000"/>
              </a:spcBef>
              <a:defRPr/>
            </a:pPr>
            <a:endParaRPr kumimoji="1" lang="en-US" altLang="ja-JP" sz="1400" dirty="0">
              <a:latin typeface="ＭＳ Ｐゴシック" pitchFamily="50" charset="-128"/>
              <a:ea typeface="ＭＳ Ｐゴシック" pitchFamily="50" charset="-128"/>
            </a:endParaRPr>
          </a:p>
          <a:p>
            <a:pPr lvl="1" algn="l">
              <a:lnSpc>
                <a:spcPts val="1400"/>
              </a:lnSpc>
              <a:spcBef>
                <a:spcPct val="30000"/>
              </a:spcBef>
              <a:defRPr/>
            </a:pPr>
            <a:endParaRPr kumimoji="1" lang="ja-JP" altLang="en-US" sz="1400" dirty="0">
              <a:latin typeface="ＭＳ Ｐゴシック" pitchFamily="50" charset="-128"/>
              <a:ea typeface="ＭＳ Ｐゴシック" pitchFamily="50" charset="-128"/>
            </a:endParaRPr>
          </a:p>
          <a:p>
            <a:pPr lvl="2" algn="l">
              <a:lnSpc>
                <a:spcPts val="1400"/>
              </a:lnSpc>
              <a:spcBef>
                <a:spcPct val="30000"/>
              </a:spcBef>
              <a:defRPr/>
            </a:pPr>
            <a:endParaRPr kumimoji="1" lang="ja-JP" altLang="en-US" sz="1400" dirty="0">
              <a:latin typeface="ＭＳ Ｐゴシック" pitchFamily="50" charset="-128"/>
              <a:ea typeface="ＭＳ Ｐゴシック" pitchFamily="50" charset="-128"/>
            </a:endParaRPr>
          </a:p>
          <a:p>
            <a:pPr lvl="2" algn="l">
              <a:lnSpc>
                <a:spcPts val="1400"/>
              </a:lnSpc>
              <a:spcBef>
                <a:spcPct val="30000"/>
              </a:spcBef>
              <a:defRPr/>
            </a:pPr>
            <a:endParaRPr kumimoji="1" lang="ja-JP" altLang="en-US" sz="1400" dirty="0">
              <a:latin typeface="ＭＳ Ｐゴシック" pitchFamily="50" charset="-128"/>
              <a:ea typeface="ＭＳ Ｐゴシック" pitchFamily="50" charset="-128"/>
            </a:endParaRPr>
          </a:p>
        </p:txBody>
      </p:sp>
      <p:sp>
        <p:nvSpPr>
          <p:cNvPr id="9220" name="正方形/長方形 1"/>
          <p:cNvSpPr>
            <a:spLocks noChangeArrowheads="1"/>
          </p:cNvSpPr>
          <p:nvPr/>
        </p:nvSpPr>
        <p:spPr bwMode="auto">
          <a:xfrm>
            <a:off x="4087813" y="2708275"/>
            <a:ext cx="1646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sz="1000">
                <a:solidFill>
                  <a:schemeClr val="tx1"/>
                </a:solidFill>
                <a:latin typeface="ＭＳ Ｐゴシック" charset="-128"/>
                <a:ea typeface="ＭＳ Ｐゴシック" charset="-128"/>
              </a:defRPr>
            </a:lvl1pPr>
            <a:lvl2pPr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marL="0" lvl="1" algn="l" eaLnBrk="1" hangingPunct="1">
              <a:spcBef>
                <a:spcPct val="30000"/>
              </a:spcBef>
            </a:pPr>
            <a:r>
              <a:rPr kumimoji="1" lang="ja-JP" altLang="en-US" sz="1200" b="1"/>
              <a:t>ロードマップのイメージ</a:t>
            </a:r>
          </a:p>
        </p:txBody>
      </p:sp>
      <p:graphicFrame>
        <p:nvGraphicFramePr>
          <p:cNvPr id="2" name="表 1"/>
          <p:cNvGraphicFramePr>
            <a:graphicFrameLocks noGrp="1"/>
          </p:cNvGraphicFramePr>
          <p:nvPr>
            <p:extLst>
              <p:ext uri="{D42A27DB-BD31-4B8C-83A1-F6EECF244321}">
                <p14:modId xmlns:p14="http://schemas.microsoft.com/office/powerpoint/2010/main" val="2135188788"/>
              </p:ext>
            </p:extLst>
          </p:nvPr>
        </p:nvGraphicFramePr>
        <p:xfrm>
          <a:off x="657225" y="2986088"/>
          <a:ext cx="8488364" cy="3343277"/>
        </p:xfrm>
        <a:graphic>
          <a:graphicData uri="http://schemas.openxmlformats.org/drawingml/2006/table">
            <a:tbl>
              <a:tblPr firstRow="1" bandRow="1">
                <a:tableStyleId>{5C22544A-7EE6-4342-B048-85BDC9FD1C3A}</a:tableStyleId>
              </a:tblPr>
              <a:tblGrid>
                <a:gridCol w="1224076"/>
                <a:gridCol w="2344079"/>
                <a:gridCol w="702887"/>
                <a:gridCol w="702887"/>
                <a:gridCol w="702887"/>
                <a:gridCol w="702887"/>
                <a:gridCol w="702887"/>
                <a:gridCol w="702887"/>
                <a:gridCol w="702887"/>
              </a:tblGrid>
              <a:tr h="396253">
                <a:tc>
                  <a:txBody>
                    <a:bodyPr/>
                    <a:lstStyle/>
                    <a:p>
                      <a:pPr algn="ctr">
                        <a:lnSpc>
                          <a:spcPts val="1200"/>
                        </a:lnSpc>
                      </a:pPr>
                      <a:r>
                        <a:rPr kumimoji="1" lang="ja-JP" altLang="en-US" sz="1100" dirty="0" smtClean="0">
                          <a:solidFill>
                            <a:schemeClr val="tx1"/>
                          </a:solidFill>
                        </a:rPr>
                        <a:t>リーディングプロジェクト</a:t>
                      </a:r>
                      <a:endParaRPr kumimoji="1" lang="ja-JP" altLang="en-US" sz="1100" dirty="0">
                        <a:solidFill>
                          <a:schemeClr val="tx1"/>
                        </a:solidFill>
                      </a:endParaRPr>
                    </a:p>
                  </a:txBody>
                  <a:tcPr marL="91435" marR="91435" marT="45721" marB="45721" anchor="ctr"/>
                </a:tc>
                <a:tc>
                  <a:txBody>
                    <a:bodyPr/>
                    <a:lstStyle/>
                    <a:p>
                      <a:pPr algn="ctr">
                        <a:lnSpc>
                          <a:spcPts val="1200"/>
                        </a:lnSpc>
                      </a:pPr>
                      <a:r>
                        <a:rPr kumimoji="1" lang="ja-JP" altLang="en-US" sz="1100" dirty="0" smtClean="0">
                          <a:solidFill>
                            <a:schemeClr val="tx1"/>
                          </a:solidFill>
                        </a:rPr>
                        <a:t>具体的実施事項</a:t>
                      </a:r>
                      <a:endParaRPr kumimoji="1" lang="ja-JP" altLang="en-US" sz="1100" dirty="0">
                        <a:solidFill>
                          <a:schemeClr val="tx1"/>
                        </a:solidFill>
                      </a:endParaRPr>
                    </a:p>
                  </a:txBody>
                  <a:tcPr marL="91435" marR="91435" marT="45721" marB="45721" anchor="ctr"/>
                </a:tc>
                <a:tc>
                  <a:txBody>
                    <a:bodyPr/>
                    <a:lstStyle/>
                    <a:p>
                      <a:pPr algn="ctr">
                        <a:lnSpc>
                          <a:spcPts val="1200"/>
                        </a:lnSpc>
                      </a:pPr>
                      <a:r>
                        <a:rPr kumimoji="1" lang="en-US" altLang="ja-JP" sz="1100" dirty="0" smtClean="0">
                          <a:solidFill>
                            <a:schemeClr val="tx1"/>
                          </a:solidFill>
                        </a:rPr>
                        <a:t>30</a:t>
                      </a:r>
                      <a:r>
                        <a:rPr kumimoji="1" lang="ja-JP" altLang="en-US" sz="1100" dirty="0" smtClean="0">
                          <a:solidFill>
                            <a:schemeClr val="tx1"/>
                          </a:solidFill>
                        </a:rPr>
                        <a:t>年度</a:t>
                      </a:r>
                      <a:endParaRPr kumimoji="1" lang="ja-JP" altLang="en-US" sz="1100" dirty="0">
                        <a:solidFill>
                          <a:schemeClr val="tx1"/>
                        </a:solidFill>
                      </a:endParaRPr>
                    </a:p>
                  </a:txBody>
                  <a:tcPr marL="91435" marR="91435" marT="45721" marB="45721" anchor="ctr"/>
                </a:tc>
                <a:tc>
                  <a:txBody>
                    <a:bodyPr/>
                    <a:lstStyle/>
                    <a:p>
                      <a:pPr algn="ctr">
                        <a:lnSpc>
                          <a:spcPts val="1200"/>
                        </a:lnSpc>
                      </a:pPr>
                      <a:r>
                        <a:rPr kumimoji="1" lang="en-US" altLang="ja-JP" sz="1100" dirty="0" smtClean="0">
                          <a:solidFill>
                            <a:schemeClr val="tx1"/>
                          </a:solidFill>
                        </a:rPr>
                        <a:t>31</a:t>
                      </a:r>
                      <a:r>
                        <a:rPr kumimoji="1" lang="ja-JP" altLang="en-US" sz="1100" dirty="0" smtClean="0">
                          <a:solidFill>
                            <a:schemeClr val="tx1"/>
                          </a:solidFill>
                        </a:rPr>
                        <a:t>年度</a:t>
                      </a:r>
                      <a:endParaRPr kumimoji="1" lang="ja-JP" altLang="en-US" sz="1100" dirty="0">
                        <a:solidFill>
                          <a:schemeClr val="tx1"/>
                        </a:solidFill>
                      </a:endParaRPr>
                    </a:p>
                  </a:txBody>
                  <a:tcPr marL="91435" marR="91435" marT="45721" marB="45721" anchor="ctr"/>
                </a:tc>
                <a:tc>
                  <a:txBody>
                    <a:bodyPr/>
                    <a:lstStyle/>
                    <a:p>
                      <a:pPr algn="ctr">
                        <a:lnSpc>
                          <a:spcPts val="1200"/>
                        </a:lnSpc>
                      </a:pPr>
                      <a:r>
                        <a:rPr kumimoji="1" lang="en-US" altLang="ja-JP" sz="1100" dirty="0" smtClean="0">
                          <a:solidFill>
                            <a:schemeClr val="tx1"/>
                          </a:solidFill>
                        </a:rPr>
                        <a:t>32</a:t>
                      </a:r>
                      <a:r>
                        <a:rPr kumimoji="1" lang="ja-JP" altLang="en-US" sz="1100" dirty="0" smtClean="0">
                          <a:solidFill>
                            <a:schemeClr val="tx1"/>
                          </a:solidFill>
                        </a:rPr>
                        <a:t>年度</a:t>
                      </a:r>
                      <a:endParaRPr kumimoji="1" lang="ja-JP" altLang="en-US" sz="1100" dirty="0">
                        <a:solidFill>
                          <a:schemeClr val="tx1"/>
                        </a:solidFill>
                      </a:endParaRPr>
                    </a:p>
                  </a:txBody>
                  <a:tcPr marL="91435" marR="91435" marT="45721" marB="45721" anchor="ctr">
                    <a:lnR w="12700" cap="flat" cmpd="sng" algn="ctr">
                      <a:solidFill>
                        <a:schemeClr val="bg1"/>
                      </a:solidFill>
                      <a:prstDash val="solid"/>
                      <a:round/>
                      <a:headEnd type="none" w="med" len="med"/>
                      <a:tailEnd type="none" w="med" len="med"/>
                    </a:lnR>
                  </a:tcPr>
                </a:tc>
                <a:tc>
                  <a:txBody>
                    <a:bodyPr/>
                    <a:lstStyle/>
                    <a:p>
                      <a:pPr algn="ctr">
                        <a:lnSpc>
                          <a:spcPts val="1200"/>
                        </a:lnSpc>
                      </a:pPr>
                      <a:r>
                        <a:rPr kumimoji="1" lang="en-US" altLang="ja-JP" sz="1100" dirty="0" smtClean="0">
                          <a:solidFill>
                            <a:schemeClr val="tx1"/>
                          </a:solidFill>
                        </a:rPr>
                        <a:t>33</a:t>
                      </a:r>
                      <a:r>
                        <a:rPr kumimoji="1" lang="ja-JP" altLang="en-US" sz="1100" dirty="0" smtClean="0">
                          <a:solidFill>
                            <a:schemeClr val="tx1"/>
                          </a:solidFill>
                        </a:rPr>
                        <a:t>年度</a:t>
                      </a:r>
                      <a:endParaRPr kumimoji="1" lang="ja-JP" altLang="en-US" sz="1100" dirty="0">
                        <a:solidFill>
                          <a:schemeClr val="tx1"/>
                        </a:solidFill>
                      </a:endParaRPr>
                    </a:p>
                  </a:txBody>
                  <a:tcPr marL="91435" marR="91435" marT="45721" marB="45721" anchor="ctr">
                    <a:lnL w="12700" cap="flat" cmpd="sng" algn="ctr">
                      <a:solidFill>
                        <a:schemeClr val="bg1"/>
                      </a:solidFill>
                      <a:prstDash val="solid"/>
                      <a:round/>
                      <a:headEnd type="none" w="med" len="med"/>
                      <a:tailEnd type="none" w="med" len="med"/>
                    </a:lnL>
                  </a:tcPr>
                </a:tc>
                <a:tc>
                  <a:txBody>
                    <a:bodyPr/>
                    <a:lstStyle/>
                    <a:p>
                      <a:pPr algn="ctr">
                        <a:lnSpc>
                          <a:spcPts val="1200"/>
                        </a:lnSpc>
                      </a:pPr>
                      <a:r>
                        <a:rPr kumimoji="1" lang="en-US" altLang="ja-JP" sz="1100" dirty="0" smtClean="0">
                          <a:solidFill>
                            <a:schemeClr val="tx1"/>
                          </a:solidFill>
                        </a:rPr>
                        <a:t>34</a:t>
                      </a:r>
                      <a:r>
                        <a:rPr kumimoji="1" lang="ja-JP" altLang="en-US" sz="1100" dirty="0" smtClean="0">
                          <a:solidFill>
                            <a:schemeClr val="tx1"/>
                          </a:solidFill>
                        </a:rPr>
                        <a:t>年度</a:t>
                      </a:r>
                      <a:endParaRPr kumimoji="1" lang="ja-JP" altLang="en-US" sz="1100" dirty="0">
                        <a:solidFill>
                          <a:schemeClr val="tx1"/>
                        </a:solidFill>
                      </a:endParaRPr>
                    </a:p>
                  </a:txBody>
                  <a:tcPr marL="91435" marR="91435" marT="45721" marB="45721" anchor="ctr">
                    <a:lnR w="12700" cap="flat" cmpd="sng" algn="ctr">
                      <a:solidFill>
                        <a:schemeClr val="bg1"/>
                      </a:solidFill>
                      <a:prstDash val="solid"/>
                      <a:round/>
                      <a:headEnd type="none" w="med" len="med"/>
                      <a:tailEnd type="none" w="med" len="med"/>
                    </a:lnR>
                  </a:tcPr>
                </a:tc>
                <a:tc>
                  <a:txBody>
                    <a:bodyPr/>
                    <a:lstStyle/>
                    <a:p>
                      <a:pPr algn="ctr">
                        <a:lnSpc>
                          <a:spcPts val="1200"/>
                        </a:lnSpc>
                      </a:pPr>
                      <a:r>
                        <a:rPr kumimoji="1" lang="en-US" altLang="ja-JP" sz="1100" dirty="0" smtClean="0">
                          <a:solidFill>
                            <a:schemeClr val="tx1"/>
                          </a:solidFill>
                        </a:rPr>
                        <a:t>35</a:t>
                      </a:r>
                      <a:r>
                        <a:rPr kumimoji="1" lang="ja-JP" altLang="en-US" sz="1100" dirty="0" smtClean="0">
                          <a:solidFill>
                            <a:schemeClr val="tx1"/>
                          </a:solidFill>
                        </a:rPr>
                        <a:t>年度</a:t>
                      </a:r>
                      <a:endParaRPr kumimoji="1" lang="ja-JP" altLang="en-US" sz="1100" dirty="0">
                        <a:solidFill>
                          <a:schemeClr val="tx1"/>
                        </a:solidFill>
                      </a:endParaRPr>
                    </a:p>
                  </a:txBody>
                  <a:tcPr marL="91435" marR="91435" marT="45721" marB="45721" anchor="ctr">
                    <a:lnL w="12700" cap="flat" cmpd="sng" algn="ctr">
                      <a:solidFill>
                        <a:schemeClr val="bg1"/>
                      </a:solidFill>
                      <a:prstDash val="solid"/>
                      <a:round/>
                      <a:headEnd type="none" w="med" len="med"/>
                      <a:tailEnd type="none" w="med" len="med"/>
                    </a:lnL>
                  </a:tcPr>
                </a:tc>
                <a:tc>
                  <a:txBody>
                    <a:bodyPr/>
                    <a:lstStyle/>
                    <a:p>
                      <a:pPr algn="ctr">
                        <a:lnSpc>
                          <a:spcPts val="1200"/>
                        </a:lnSpc>
                      </a:pPr>
                      <a:r>
                        <a:rPr kumimoji="1" lang="en-US" altLang="ja-JP" sz="1100" dirty="0" smtClean="0">
                          <a:solidFill>
                            <a:schemeClr val="tx1"/>
                          </a:solidFill>
                        </a:rPr>
                        <a:t>36</a:t>
                      </a:r>
                      <a:r>
                        <a:rPr kumimoji="1" lang="ja-JP" altLang="en-US" sz="1100" dirty="0" smtClean="0">
                          <a:solidFill>
                            <a:schemeClr val="tx1"/>
                          </a:solidFill>
                        </a:rPr>
                        <a:t>年度</a:t>
                      </a:r>
                      <a:endParaRPr kumimoji="1" lang="ja-JP" altLang="en-US" sz="1100" dirty="0">
                        <a:solidFill>
                          <a:schemeClr val="tx1"/>
                        </a:solidFill>
                      </a:endParaRPr>
                    </a:p>
                  </a:txBody>
                  <a:tcPr marL="91435" marR="91435" marT="45721" marB="45721" anchor="ctr"/>
                </a:tc>
              </a:tr>
              <a:tr h="406893">
                <a:tc rowSpan="4">
                  <a:txBody>
                    <a:bodyPr/>
                    <a:lstStyle/>
                    <a:p>
                      <a:pPr>
                        <a:lnSpc>
                          <a:spcPts val="1200"/>
                        </a:lnSpc>
                      </a:pPr>
                      <a:r>
                        <a:rPr kumimoji="1" lang="ja-JP" altLang="en-US" sz="1100" dirty="0" smtClean="0"/>
                        <a:t>次世代省エネ型交通プロジェクト</a:t>
                      </a:r>
                      <a:endParaRPr kumimoji="1" lang="ja-JP" altLang="en-US" sz="1100" dirty="0"/>
                    </a:p>
                  </a:txBody>
                  <a:tcPr marL="91435" marR="91435" marT="45721" marB="45721"/>
                </a:tc>
                <a:tc>
                  <a:txBody>
                    <a:bodyPr/>
                    <a:lstStyle/>
                    <a:p>
                      <a:pPr>
                        <a:lnSpc>
                          <a:spcPts val="1200"/>
                        </a:lnSpc>
                      </a:pPr>
                      <a:r>
                        <a:rPr kumimoji="1" lang="ja-JP" altLang="en-US" sz="1100" dirty="0" smtClean="0"/>
                        <a:t>カーシェアリング</a:t>
                      </a:r>
                      <a:endParaRPr kumimoji="1" lang="ja-JP" altLang="en-US" sz="1100" dirty="0"/>
                    </a:p>
                  </a:txBody>
                  <a:tcPr marL="91435" marR="91435" marT="45721" marB="45721"/>
                </a:tc>
                <a:tc>
                  <a:txBody>
                    <a:bodyPr/>
                    <a:lstStyle/>
                    <a:p>
                      <a:pPr>
                        <a:lnSpc>
                          <a:spcPts val="1200"/>
                        </a:lnSpc>
                      </a:pPr>
                      <a:endParaRPr kumimoji="1" lang="ja-JP" altLang="en-US" sz="1100" dirty="0"/>
                    </a:p>
                  </a:txBody>
                  <a:tcPr marL="91435" marR="91435" marT="45721" marB="45721"/>
                </a:tc>
                <a:tc>
                  <a:txBody>
                    <a:bodyPr/>
                    <a:lstStyle/>
                    <a:p>
                      <a:pPr>
                        <a:lnSpc>
                          <a:spcPts val="1200"/>
                        </a:lnSpc>
                      </a:pPr>
                      <a:endParaRPr kumimoji="1" lang="ja-JP" altLang="en-US" sz="1100"/>
                    </a:p>
                  </a:txBody>
                  <a:tcPr marL="91435" marR="91435" marT="45721" marB="45721"/>
                </a:tc>
                <a:tc>
                  <a:txBody>
                    <a:bodyPr/>
                    <a:lstStyle/>
                    <a:p>
                      <a:pPr>
                        <a:lnSpc>
                          <a:spcPts val="1200"/>
                        </a:lnSpc>
                      </a:pPr>
                      <a:endParaRPr kumimoji="1" lang="ja-JP" altLang="en-US" sz="1100" dirty="0"/>
                    </a:p>
                  </a:txBody>
                  <a:tcPr marL="91435" marR="91435" marT="45721" marB="45721">
                    <a:lnR w="12700" cap="flat" cmpd="sng" algn="ctr">
                      <a:solidFill>
                        <a:schemeClr val="bg1"/>
                      </a:solidFill>
                      <a:prstDash val="solid"/>
                      <a:round/>
                      <a:headEnd type="none" w="med" len="med"/>
                      <a:tailEnd type="none" w="med" len="med"/>
                    </a:lnR>
                  </a:tcPr>
                </a:tc>
                <a:tc>
                  <a:txBody>
                    <a:bodyPr/>
                    <a:lstStyle/>
                    <a:p>
                      <a:pPr>
                        <a:lnSpc>
                          <a:spcPts val="1200"/>
                        </a:lnSpc>
                      </a:pPr>
                      <a:endParaRPr kumimoji="1" lang="ja-JP" altLang="en-US" sz="1100"/>
                    </a:p>
                  </a:txBody>
                  <a:tcPr marL="91435" marR="91435" marT="45721" marB="45721">
                    <a:lnL w="12700" cap="flat" cmpd="sng" algn="ctr">
                      <a:solidFill>
                        <a:schemeClr val="bg1"/>
                      </a:solidFill>
                      <a:prstDash val="solid"/>
                      <a:round/>
                      <a:headEnd type="none" w="med" len="med"/>
                      <a:tailEnd type="none" w="med" len="med"/>
                    </a:lnL>
                  </a:tcPr>
                </a:tc>
                <a:tc>
                  <a:txBody>
                    <a:bodyPr/>
                    <a:lstStyle/>
                    <a:p>
                      <a:pPr>
                        <a:lnSpc>
                          <a:spcPts val="1200"/>
                        </a:lnSpc>
                      </a:pPr>
                      <a:endParaRPr kumimoji="1" lang="ja-JP" altLang="en-US" sz="1100"/>
                    </a:p>
                  </a:txBody>
                  <a:tcPr marL="91435" marR="91435" marT="45721" marB="45721">
                    <a:lnR w="12700" cap="flat" cmpd="sng" algn="ctr">
                      <a:solidFill>
                        <a:schemeClr val="bg1"/>
                      </a:solidFill>
                      <a:prstDash val="solid"/>
                      <a:round/>
                      <a:headEnd type="none" w="med" len="med"/>
                      <a:tailEnd type="none" w="med" len="med"/>
                    </a:lnR>
                  </a:tcPr>
                </a:tc>
                <a:tc>
                  <a:txBody>
                    <a:bodyPr/>
                    <a:lstStyle/>
                    <a:p>
                      <a:pPr>
                        <a:lnSpc>
                          <a:spcPts val="1200"/>
                        </a:lnSpc>
                      </a:pPr>
                      <a:endParaRPr kumimoji="1" lang="ja-JP" altLang="en-US" sz="1100"/>
                    </a:p>
                  </a:txBody>
                  <a:tcPr marL="91435" marR="91435" marT="45721" marB="45721">
                    <a:lnL w="12700" cap="flat" cmpd="sng" algn="ctr">
                      <a:solidFill>
                        <a:schemeClr val="bg1"/>
                      </a:solidFill>
                      <a:prstDash val="solid"/>
                      <a:round/>
                      <a:headEnd type="none" w="med" len="med"/>
                      <a:tailEnd type="none" w="med" len="med"/>
                    </a:lnL>
                  </a:tcPr>
                </a:tc>
                <a:tc>
                  <a:txBody>
                    <a:bodyPr/>
                    <a:lstStyle/>
                    <a:p>
                      <a:pPr>
                        <a:lnSpc>
                          <a:spcPts val="1200"/>
                        </a:lnSpc>
                      </a:pPr>
                      <a:endParaRPr kumimoji="1" lang="ja-JP" altLang="en-US" sz="1100"/>
                    </a:p>
                  </a:txBody>
                  <a:tcPr marL="91435" marR="91435" marT="45721" marB="45721"/>
                </a:tc>
              </a:tr>
              <a:tr h="364244">
                <a:tc vMerge="1">
                  <a:txBody>
                    <a:bodyPr/>
                    <a:lstStyle/>
                    <a:p>
                      <a:endParaRPr kumimoji="1" lang="ja-JP" altLang="en-US" sz="1100" b="1" dirty="0"/>
                    </a:p>
                  </a:txBody>
                  <a:tcPr/>
                </a:tc>
                <a:tc>
                  <a:txBody>
                    <a:bodyPr/>
                    <a:lstStyle/>
                    <a:p>
                      <a:pPr>
                        <a:lnSpc>
                          <a:spcPts val="1200"/>
                        </a:lnSpc>
                      </a:pPr>
                      <a:r>
                        <a:rPr kumimoji="1" lang="ja-JP" altLang="en-US" sz="1100" dirty="0" smtClean="0"/>
                        <a:t>レンタサイクル</a:t>
                      </a:r>
                      <a:endParaRPr kumimoji="1" lang="ja-JP" altLang="en-US" sz="1100" dirty="0"/>
                    </a:p>
                  </a:txBody>
                  <a:tcPr marL="91435" marR="91435" marT="45721" marB="45721"/>
                </a:tc>
                <a:tc>
                  <a:txBody>
                    <a:bodyPr/>
                    <a:lstStyle/>
                    <a:p>
                      <a:pPr>
                        <a:lnSpc>
                          <a:spcPts val="1200"/>
                        </a:lnSpc>
                      </a:pPr>
                      <a:endParaRPr kumimoji="1" lang="ja-JP" altLang="en-US" sz="1100" dirty="0"/>
                    </a:p>
                  </a:txBody>
                  <a:tcPr marL="91435" marR="91435" marT="45721" marB="45721"/>
                </a:tc>
                <a:tc>
                  <a:txBody>
                    <a:bodyPr/>
                    <a:lstStyle/>
                    <a:p>
                      <a:pPr>
                        <a:lnSpc>
                          <a:spcPts val="1200"/>
                        </a:lnSpc>
                      </a:pPr>
                      <a:endParaRPr kumimoji="1" lang="ja-JP" altLang="en-US" sz="1100" dirty="0"/>
                    </a:p>
                  </a:txBody>
                  <a:tcPr marL="91435" marR="91435" marT="45721" marB="45721"/>
                </a:tc>
                <a:tc>
                  <a:txBody>
                    <a:bodyPr/>
                    <a:lstStyle/>
                    <a:p>
                      <a:pPr>
                        <a:lnSpc>
                          <a:spcPts val="1200"/>
                        </a:lnSpc>
                      </a:pPr>
                      <a:endParaRPr kumimoji="1" lang="ja-JP" altLang="en-US" sz="1100"/>
                    </a:p>
                  </a:txBody>
                  <a:tcPr marL="91435" marR="91435" marT="45721" marB="45721">
                    <a:lnR w="12700" cap="flat" cmpd="sng" algn="ctr">
                      <a:solidFill>
                        <a:schemeClr val="bg1"/>
                      </a:solidFill>
                      <a:prstDash val="solid"/>
                      <a:round/>
                      <a:headEnd type="none" w="med" len="med"/>
                      <a:tailEnd type="none" w="med" len="med"/>
                    </a:lnR>
                  </a:tcPr>
                </a:tc>
                <a:tc>
                  <a:txBody>
                    <a:bodyPr/>
                    <a:lstStyle/>
                    <a:p>
                      <a:pPr>
                        <a:lnSpc>
                          <a:spcPts val="1200"/>
                        </a:lnSpc>
                      </a:pPr>
                      <a:endParaRPr kumimoji="1" lang="ja-JP" altLang="en-US" sz="1100" dirty="0"/>
                    </a:p>
                  </a:txBody>
                  <a:tcPr marL="91435" marR="91435" marT="45721" marB="45721">
                    <a:lnL w="12700" cap="flat" cmpd="sng" algn="ctr">
                      <a:solidFill>
                        <a:schemeClr val="bg1"/>
                      </a:solidFill>
                      <a:prstDash val="solid"/>
                      <a:round/>
                      <a:headEnd type="none" w="med" len="med"/>
                      <a:tailEnd type="none" w="med" len="med"/>
                    </a:lnL>
                  </a:tcPr>
                </a:tc>
                <a:tc>
                  <a:txBody>
                    <a:bodyPr/>
                    <a:lstStyle/>
                    <a:p>
                      <a:pPr>
                        <a:lnSpc>
                          <a:spcPts val="1200"/>
                        </a:lnSpc>
                      </a:pPr>
                      <a:endParaRPr kumimoji="1" lang="ja-JP" altLang="en-US" sz="1100" dirty="0"/>
                    </a:p>
                  </a:txBody>
                  <a:tcPr marL="91435" marR="91435" marT="45721" marB="45721">
                    <a:lnR w="12700" cap="flat" cmpd="sng" algn="ctr">
                      <a:solidFill>
                        <a:schemeClr val="bg1"/>
                      </a:solidFill>
                      <a:prstDash val="solid"/>
                      <a:round/>
                      <a:headEnd type="none" w="med" len="med"/>
                      <a:tailEnd type="none" w="med" len="med"/>
                    </a:lnR>
                  </a:tcPr>
                </a:tc>
                <a:tc>
                  <a:txBody>
                    <a:bodyPr/>
                    <a:lstStyle/>
                    <a:p>
                      <a:pPr>
                        <a:lnSpc>
                          <a:spcPts val="1200"/>
                        </a:lnSpc>
                      </a:pPr>
                      <a:endParaRPr kumimoji="1" lang="ja-JP" altLang="en-US" sz="1100"/>
                    </a:p>
                  </a:txBody>
                  <a:tcPr marL="91435" marR="91435" marT="45721" marB="45721">
                    <a:lnL w="12700" cap="flat" cmpd="sng" algn="ctr">
                      <a:solidFill>
                        <a:schemeClr val="bg1"/>
                      </a:solidFill>
                      <a:prstDash val="solid"/>
                      <a:round/>
                      <a:headEnd type="none" w="med" len="med"/>
                      <a:tailEnd type="none" w="med" len="med"/>
                    </a:lnL>
                  </a:tcPr>
                </a:tc>
                <a:tc>
                  <a:txBody>
                    <a:bodyPr/>
                    <a:lstStyle/>
                    <a:p>
                      <a:pPr>
                        <a:lnSpc>
                          <a:spcPts val="1200"/>
                        </a:lnSpc>
                      </a:pPr>
                      <a:endParaRPr kumimoji="1" lang="ja-JP" altLang="en-US" sz="1100"/>
                    </a:p>
                  </a:txBody>
                  <a:tcPr marL="91435" marR="91435" marT="45721" marB="45721"/>
                </a:tc>
              </a:tr>
              <a:tr h="432062">
                <a:tc vMerge="1">
                  <a:txBody>
                    <a:bodyPr/>
                    <a:lstStyle/>
                    <a:p>
                      <a:endParaRPr lang="ja-JP" altLang="en-US" sz="1100" dirty="0"/>
                    </a:p>
                  </a:txBody>
                  <a:tcPr>
                    <a:lnB w="12700" cap="flat" cmpd="sng" algn="ctr">
                      <a:solidFill>
                        <a:schemeClr val="bg1"/>
                      </a:solidFill>
                      <a:prstDash val="solid"/>
                      <a:round/>
                      <a:headEnd type="none" w="med" len="med"/>
                      <a:tailEnd type="none" w="med" len="med"/>
                    </a:lnB>
                  </a:tcPr>
                </a:tc>
                <a:tc>
                  <a:txBody>
                    <a:bodyPr/>
                    <a:lstStyle/>
                    <a:p>
                      <a:pPr>
                        <a:lnSpc>
                          <a:spcPts val="1200"/>
                        </a:lnSpc>
                      </a:pPr>
                      <a:r>
                        <a:rPr lang="ja-JP" altLang="en-US" sz="1100" dirty="0" smtClean="0"/>
                        <a:t>デマンド対応型交通</a:t>
                      </a:r>
                      <a:endParaRPr lang="ja-JP" altLang="en-US" sz="1100" dirty="0"/>
                    </a:p>
                  </a:txBody>
                  <a:tcPr marL="91435" marR="91435" marT="45721" marB="45721">
                    <a:lnB w="12700" cap="flat" cmpd="sng" algn="ctr">
                      <a:solidFill>
                        <a:schemeClr val="bg1"/>
                      </a:solidFill>
                      <a:prstDash val="solid"/>
                      <a:round/>
                      <a:headEnd type="none" w="med" len="med"/>
                      <a:tailEnd type="none" w="med" len="med"/>
                    </a:lnB>
                  </a:tcPr>
                </a:tc>
                <a:tc>
                  <a:txBody>
                    <a:bodyPr/>
                    <a:lstStyle/>
                    <a:p>
                      <a:pPr>
                        <a:lnSpc>
                          <a:spcPts val="1200"/>
                        </a:lnSpc>
                      </a:pPr>
                      <a:endParaRPr kumimoji="1" lang="ja-JP" altLang="en-US" sz="1100"/>
                    </a:p>
                  </a:txBody>
                  <a:tcPr marL="91435" marR="91435" marT="45721" marB="45721">
                    <a:lnB w="12700" cap="flat" cmpd="sng" algn="ctr">
                      <a:solidFill>
                        <a:schemeClr val="bg1"/>
                      </a:solidFill>
                      <a:prstDash val="solid"/>
                      <a:round/>
                      <a:headEnd type="none" w="med" len="med"/>
                      <a:tailEnd type="none" w="med" len="med"/>
                    </a:lnB>
                  </a:tcPr>
                </a:tc>
                <a:tc>
                  <a:txBody>
                    <a:bodyPr/>
                    <a:lstStyle/>
                    <a:p>
                      <a:pPr>
                        <a:lnSpc>
                          <a:spcPts val="1200"/>
                        </a:lnSpc>
                      </a:pPr>
                      <a:endParaRPr kumimoji="1" lang="ja-JP" altLang="en-US" sz="1100" dirty="0"/>
                    </a:p>
                  </a:txBody>
                  <a:tcPr marL="91435" marR="91435" marT="45721" marB="45721">
                    <a:lnB w="12700" cap="flat" cmpd="sng" algn="ctr">
                      <a:solidFill>
                        <a:schemeClr val="bg1"/>
                      </a:solidFill>
                      <a:prstDash val="solid"/>
                      <a:round/>
                      <a:headEnd type="none" w="med" len="med"/>
                      <a:tailEnd type="none" w="med" len="med"/>
                    </a:lnB>
                  </a:tcPr>
                </a:tc>
                <a:tc>
                  <a:txBody>
                    <a:bodyPr/>
                    <a:lstStyle/>
                    <a:p>
                      <a:pPr>
                        <a:lnSpc>
                          <a:spcPts val="1200"/>
                        </a:lnSpc>
                      </a:pPr>
                      <a:endParaRPr kumimoji="1" lang="ja-JP" altLang="en-US" sz="1100" dirty="0"/>
                    </a:p>
                  </a:txBody>
                  <a:tcPr marL="91435" marR="91435" marT="45721" marB="45721">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nSpc>
                          <a:spcPts val="1200"/>
                        </a:lnSpc>
                      </a:pPr>
                      <a:endParaRPr kumimoji="1" lang="ja-JP" altLang="en-US" sz="1100"/>
                    </a:p>
                  </a:txBody>
                  <a:tcPr marL="91435" marR="91435" marT="45721" marB="45721">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pPr>
                        <a:lnSpc>
                          <a:spcPts val="1200"/>
                        </a:lnSpc>
                      </a:pPr>
                      <a:endParaRPr kumimoji="1" lang="ja-JP" altLang="en-US" sz="1100"/>
                    </a:p>
                  </a:txBody>
                  <a:tcPr marL="91435" marR="91435" marT="45721" marB="45721">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nSpc>
                          <a:spcPts val="1200"/>
                        </a:lnSpc>
                      </a:pPr>
                      <a:endParaRPr kumimoji="1" lang="ja-JP" altLang="en-US" sz="1100" dirty="0"/>
                    </a:p>
                  </a:txBody>
                  <a:tcPr marL="91435" marR="91435" marT="45721" marB="45721">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pPr>
                        <a:lnSpc>
                          <a:spcPts val="1200"/>
                        </a:lnSpc>
                      </a:pPr>
                      <a:endParaRPr kumimoji="1" lang="ja-JP" altLang="en-US" sz="1100"/>
                    </a:p>
                  </a:txBody>
                  <a:tcPr marL="91435" marR="91435" marT="45721" marB="45721">
                    <a:lnB w="12700" cap="flat" cmpd="sng" algn="ctr">
                      <a:solidFill>
                        <a:schemeClr val="bg1"/>
                      </a:solidFill>
                      <a:prstDash val="solid"/>
                      <a:round/>
                      <a:headEnd type="none" w="med" len="med"/>
                      <a:tailEnd type="none" w="med" len="med"/>
                    </a:lnB>
                  </a:tcPr>
                </a:tc>
              </a:tr>
              <a:tr h="426734">
                <a:tc vMerge="1">
                  <a:txBody>
                    <a:bodyPr/>
                    <a:lstStyle/>
                    <a:p>
                      <a:endParaRPr lang="ja-JP" altLang="en-US" sz="1100"/>
                    </a:p>
                  </a:txBody>
                  <a:tcPr>
                    <a:lnT w="12700" cap="flat" cmpd="sng" algn="ctr">
                      <a:solidFill>
                        <a:schemeClr val="bg1"/>
                      </a:solidFill>
                      <a:prstDash val="solid"/>
                      <a:round/>
                      <a:headEnd type="none" w="med" len="med"/>
                      <a:tailEnd type="none" w="med" len="med"/>
                    </a:lnT>
                  </a:tcPr>
                </a:tc>
                <a:tc>
                  <a:txBody>
                    <a:bodyPr/>
                    <a:lstStyle/>
                    <a:p>
                      <a:pPr>
                        <a:lnSpc>
                          <a:spcPts val="1200"/>
                        </a:lnSpc>
                      </a:pPr>
                      <a:r>
                        <a:rPr lang="ja-JP" altLang="en-US" sz="1100" dirty="0" smtClean="0"/>
                        <a:t>特定車輛優先システム（信号調整）</a:t>
                      </a:r>
                      <a:endParaRPr lang="ja-JP" altLang="en-US" sz="1100" dirty="0"/>
                    </a:p>
                  </a:txBody>
                  <a:tcPr marL="91435" marR="91435" marT="45721" marB="45721">
                    <a:lnT w="12700" cap="flat" cmpd="sng" algn="ctr">
                      <a:solidFill>
                        <a:schemeClr val="bg1"/>
                      </a:solidFill>
                      <a:prstDash val="solid"/>
                      <a:round/>
                      <a:headEnd type="none" w="med" len="med"/>
                      <a:tailEnd type="none" w="med" len="med"/>
                    </a:lnT>
                  </a:tcPr>
                </a:tc>
                <a:tc>
                  <a:txBody>
                    <a:bodyPr/>
                    <a:lstStyle/>
                    <a:p>
                      <a:pPr>
                        <a:lnSpc>
                          <a:spcPts val="1200"/>
                        </a:lnSpc>
                      </a:pPr>
                      <a:endParaRPr kumimoji="1" lang="ja-JP" altLang="en-US" sz="1100" dirty="0"/>
                    </a:p>
                  </a:txBody>
                  <a:tcPr marL="91435" marR="91435" marT="45721" marB="45721">
                    <a:lnT w="12700" cap="flat" cmpd="sng" algn="ctr">
                      <a:solidFill>
                        <a:schemeClr val="bg1"/>
                      </a:solidFill>
                      <a:prstDash val="solid"/>
                      <a:round/>
                      <a:headEnd type="none" w="med" len="med"/>
                      <a:tailEnd type="none" w="med" len="med"/>
                    </a:lnT>
                  </a:tcPr>
                </a:tc>
                <a:tc>
                  <a:txBody>
                    <a:bodyPr/>
                    <a:lstStyle/>
                    <a:p>
                      <a:pPr>
                        <a:lnSpc>
                          <a:spcPts val="1200"/>
                        </a:lnSpc>
                      </a:pPr>
                      <a:endParaRPr kumimoji="1" lang="ja-JP" altLang="en-US" sz="1100" dirty="0"/>
                    </a:p>
                  </a:txBody>
                  <a:tcPr marL="91435" marR="91435" marT="45721" marB="45721">
                    <a:lnT w="12700" cap="flat" cmpd="sng" algn="ctr">
                      <a:solidFill>
                        <a:schemeClr val="bg1"/>
                      </a:solidFill>
                      <a:prstDash val="solid"/>
                      <a:round/>
                      <a:headEnd type="none" w="med" len="med"/>
                      <a:tailEnd type="none" w="med" len="med"/>
                    </a:lnT>
                  </a:tcPr>
                </a:tc>
                <a:tc>
                  <a:txBody>
                    <a:bodyPr/>
                    <a:lstStyle/>
                    <a:p>
                      <a:pPr>
                        <a:lnSpc>
                          <a:spcPts val="1200"/>
                        </a:lnSpc>
                      </a:pPr>
                      <a:endParaRPr kumimoji="1" lang="ja-JP" altLang="en-US" sz="1100" dirty="0"/>
                    </a:p>
                  </a:txBody>
                  <a:tcPr marL="91435" marR="91435" marT="45721" marB="45721">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nSpc>
                          <a:spcPts val="1200"/>
                        </a:lnSpc>
                      </a:pPr>
                      <a:endParaRPr kumimoji="1" lang="ja-JP" altLang="en-US" sz="1100"/>
                    </a:p>
                  </a:txBody>
                  <a:tcPr marL="91435" marR="91435" marT="45721" marB="45721">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nSpc>
                          <a:spcPts val="1200"/>
                        </a:lnSpc>
                      </a:pPr>
                      <a:endParaRPr kumimoji="1" lang="ja-JP" altLang="en-US" sz="1100"/>
                    </a:p>
                  </a:txBody>
                  <a:tcPr marL="91435" marR="91435" marT="45721" marB="45721">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nSpc>
                          <a:spcPts val="1200"/>
                        </a:lnSpc>
                      </a:pPr>
                      <a:endParaRPr kumimoji="1" lang="ja-JP" altLang="en-US" sz="1100" dirty="0"/>
                    </a:p>
                  </a:txBody>
                  <a:tcPr marL="91435" marR="91435" marT="45721" marB="45721">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nSpc>
                          <a:spcPts val="1200"/>
                        </a:lnSpc>
                      </a:pPr>
                      <a:endParaRPr kumimoji="1" lang="ja-JP" altLang="en-US" sz="1100" dirty="0"/>
                    </a:p>
                  </a:txBody>
                  <a:tcPr marL="91435" marR="91435" marT="45721" marB="45721">
                    <a:lnT w="12700" cap="flat" cmpd="sng" algn="ctr">
                      <a:solidFill>
                        <a:schemeClr val="bg1"/>
                      </a:solidFill>
                      <a:prstDash val="solid"/>
                      <a:round/>
                      <a:headEnd type="none" w="med" len="med"/>
                      <a:tailEnd type="none" w="med" len="med"/>
                    </a:lnT>
                  </a:tcPr>
                </a:tc>
              </a:tr>
              <a:tr h="289177">
                <a:tc rowSpan="3">
                  <a:txBody>
                    <a:bodyPr/>
                    <a:lstStyle/>
                    <a:p>
                      <a:pPr>
                        <a:lnSpc>
                          <a:spcPts val="1200"/>
                        </a:lnSpc>
                      </a:pPr>
                      <a:r>
                        <a:rPr kumimoji="1" lang="ja-JP" altLang="en-US" sz="1100" dirty="0" smtClean="0"/>
                        <a:t>地域創蓄エネプロジェクト</a:t>
                      </a:r>
                      <a:endParaRPr kumimoji="1" lang="ja-JP" altLang="en-US" sz="1100" dirty="0"/>
                    </a:p>
                  </a:txBody>
                  <a:tcPr marL="91435" marR="91435" marT="45721" marB="45721">
                    <a:lnB w="12700" cap="flat" cmpd="sng" algn="ctr">
                      <a:solidFill>
                        <a:schemeClr val="bg1"/>
                      </a:solidFill>
                      <a:prstDash val="solid"/>
                      <a:round/>
                      <a:headEnd type="none" w="med" len="med"/>
                      <a:tailEnd type="none" w="med" len="med"/>
                    </a:lnB>
                  </a:tcPr>
                </a:tc>
                <a:tc>
                  <a:txBody>
                    <a:bodyPr/>
                    <a:lstStyle/>
                    <a:p>
                      <a:pPr>
                        <a:lnSpc>
                          <a:spcPts val="1200"/>
                        </a:lnSpc>
                      </a:pPr>
                      <a:r>
                        <a:rPr kumimoji="1" lang="ja-JP" altLang="en-US" sz="1100" dirty="0" smtClean="0"/>
                        <a:t>風力発電導入</a:t>
                      </a:r>
                      <a:endParaRPr kumimoji="1" lang="ja-JP" altLang="en-US" sz="1100" dirty="0"/>
                    </a:p>
                  </a:txBody>
                  <a:tcPr marL="91435" marR="91435" marT="45721" marB="45721"/>
                </a:tc>
                <a:tc>
                  <a:txBody>
                    <a:bodyPr/>
                    <a:lstStyle/>
                    <a:p>
                      <a:pPr>
                        <a:lnSpc>
                          <a:spcPts val="1200"/>
                        </a:lnSpc>
                      </a:pPr>
                      <a:endParaRPr kumimoji="1" lang="ja-JP" altLang="en-US" sz="1100" dirty="0"/>
                    </a:p>
                  </a:txBody>
                  <a:tcPr marL="91435" marR="91435" marT="45721" marB="45721"/>
                </a:tc>
                <a:tc>
                  <a:txBody>
                    <a:bodyPr/>
                    <a:lstStyle/>
                    <a:p>
                      <a:pPr>
                        <a:lnSpc>
                          <a:spcPts val="1200"/>
                        </a:lnSpc>
                      </a:pPr>
                      <a:endParaRPr kumimoji="1" lang="ja-JP" altLang="en-US" sz="1100" dirty="0"/>
                    </a:p>
                  </a:txBody>
                  <a:tcPr marL="91435" marR="91435" marT="45721" marB="45721"/>
                </a:tc>
                <a:tc>
                  <a:txBody>
                    <a:bodyPr/>
                    <a:lstStyle/>
                    <a:p>
                      <a:pPr>
                        <a:lnSpc>
                          <a:spcPts val="1200"/>
                        </a:lnSpc>
                      </a:pPr>
                      <a:endParaRPr kumimoji="1" lang="ja-JP" altLang="en-US" sz="1100" dirty="0"/>
                    </a:p>
                  </a:txBody>
                  <a:tcPr marL="91435" marR="91435" marT="45721" marB="45721">
                    <a:lnR w="12700" cap="flat" cmpd="sng" algn="ctr">
                      <a:solidFill>
                        <a:schemeClr val="bg1"/>
                      </a:solidFill>
                      <a:prstDash val="solid"/>
                      <a:round/>
                      <a:headEnd type="none" w="med" len="med"/>
                      <a:tailEnd type="none" w="med" len="med"/>
                    </a:lnR>
                  </a:tcPr>
                </a:tc>
                <a:tc>
                  <a:txBody>
                    <a:bodyPr/>
                    <a:lstStyle/>
                    <a:p>
                      <a:pPr>
                        <a:lnSpc>
                          <a:spcPts val="1200"/>
                        </a:lnSpc>
                      </a:pPr>
                      <a:endParaRPr kumimoji="1" lang="ja-JP" altLang="en-US" sz="1100"/>
                    </a:p>
                  </a:txBody>
                  <a:tcPr marL="91435" marR="91435" marT="45721" marB="45721">
                    <a:lnL w="12700" cap="flat" cmpd="sng" algn="ctr">
                      <a:solidFill>
                        <a:schemeClr val="bg1"/>
                      </a:solidFill>
                      <a:prstDash val="solid"/>
                      <a:round/>
                      <a:headEnd type="none" w="med" len="med"/>
                      <a:tailEnd type="none" w="med" len="med"/>
                    </a:lnL>
                  </a:tcPr>
                </a:tc>
                <a:tc>
                  <a:txBody>
                    <a:bodyPr/>
                    <a:lstStyle/>
                    <a:p>
                      <a:pPr>
                        <a:lnSpc>
                          <a:spcPts val="1200"/>
                        </a:lnSpc>
                      </a:pPr>
                      <a:endParaRPr kumimoji="1" lang="ja-JP" altLang="en-US" sz="1100"/>
                    </a:p>
                  </a:txBody>
                  <a:tcPr marL="91435" marR="91435" marT="45721" marB="45721">
                    <a:lnR w="12700" cap="flat" cmpd="sng" algn="ctr">
                      <a:solidFill>
                        <a:schemeClr val="bg1"/>
                      </a:solidFill>
                      <a:prstDash val="solid"/>
                      <a:round/>
                      <a:headEnd type="none" w="med" len="med"/>
                      <a:tailEnd type="none" w="med" len="med"/>
                    </a:lnR>
                  </a:tcPr>
                </a:tc>
                <a:tc>
                  <a:txBody>
                    <a:bodyPr/>
                    <a:lstStyle/>
                    <a:p>
                      <a:pPr>
                        <a:lnSpc>
                          <a:spcPts val="1200"/>
                        </a:lnSpc>
                      </a:pPr>
                      <a:endParaRPr kumimoji="1" lang="ja-JP" altLang="en-US" sz="1100"/>
                    </a:p>
                  </a:txBody>
                  <a:tcPr marL="91435" marR="91435" marT="45721" marB="45721">
                    <a:lnL w="12700" cap="flat" cmpd="sng" algn="ctr">
                      <a:solidFill>
                        <a:schemeClr val="bg1"/>
                      </a:solidFill>
                      <a:prstDash val="solid"/>
                      <a:round/>
                      <a:headEnd type="none" w="med" len="med"/>
                      <a:tailEnd type="none" w="med" len="med"/>
                    </a:lnL>
                  </a:tcPr>
                </a:tc>
                <a:tc>
                  <a:txBody>
                    <a:bodyPr/>
                    <a:lstStyle/>
                    <a:p>
                      <a:pPr>
                        <a:lnSpc>
                          <a:spcPts val="1200"/>
                        </a:lnSpc>
                      </a:pPr>
                      <a:endParaRPr kumimoji="1" lang="ja-JP" altLang="en-US" sz="1100" dirty="0"/>
                    </a:p>
                  </a:txBody>
                  <a:tcPr marL="91435" marR="91435" marT="45721" marB="45721"/>
                </a:tc>
              </a:tr>
              <a:tr h="275073">
                <a:tc vMerge="1">
                  <a:txBody>
                    <a:bodyPr/>
                    <a:lstStyle/>
                    <a:p>
                      <a:endParaRPr kumimoji="1" lang="ja-JP" altLang="en-US" sz="1100"/>
                    </a:p>
                  </a:txBody>
                  <a:tcPr/>
                </a:tc>
                <a:tc>
                  <a:txBody>
                    <a:bodyPr/>
                    <a:lstStyle/>
                    <a:p>
                      <a:pPr>
                        <a:lnSpc>
                          <a:spcPts val="1200"/>
                        </a:lnSpc>
                      </a:pPr>
                      <a:r>
                        <a:rPr kumimoji="1" lang="ja-JP" altLang="en-US" sz="1100" dirty="0" smtClean="0"/>
                        <a:t>家庭用電熱融通</a:t>
                      </a:r>
                      <a:endParaRPr kumimoji="1" lang="ja-JP" altLang="en-US" sz="1100" dirty="0"/>
                    </a:p>
                  </a:txBody>
                  <a:tcPr marL="91435" marR="91435" marT="45721" marB="45721"/>
                </a:tc>
                <a:tc>
                  <a:txBody>
                    <a:bodyPr/>
                    <a:lstStyle/>
                    <a:p>
                      <a:pPr>
                        <a:lnSpc>
                          <a:spcPts val="1200"/>
                        </a:lnSpc>
                      </a:pPr>
                      <a:endParaRPr kumimoji="1" lang="ja-JP" altLang="en-US" sz="1100"/>
                    </a:p>
                  </a:txBody>
                  <a:tcPr marL="91435" marR="91435" marT="45721" marB="45721"/>
                </a:tc>
                <a:tc>
                  <a:txBody>
                    <a:bodyPr/>
                    <a:lstStyle/>
                    <a:p>
                      <a:pPr>
                        <a:lnSpc>
                          <a:spcPts val="1200"/>
                        </a:lnSpc>
                      </a:pPr>
                      <a:endParaRPr kumimoji="1" lang="ja-JP" altLang="en-US" sz="1100" dirty="0"/>
                    </a:p>
                  </a:txBody>
                  <a:tcPr marL="91435" marR="91435" marT="45721" marB="45721"/>
                </a:tc>
                <a:tc>
                  <a:txBody>
                    <a:bodyPr/>
                    <a:lstStyle/>
                    <a:p>
                      <a:pPr>
                        <a:lnSpc>
                          <a:spcPts val="1200"/>
                        </a:lnSpc>
                      </a:pPr>
                      <a:endParaRPr kumimoji="1" lang="ja-JP" altLang="en-US" sz="1100" dirty="0"/>
                    </a:p>
                  </a:txBody>
                  <a:tcPr marL="91435" marR="91435" marT="45721" marB="45721">
                    <a:lnR w="12700" cap="flat" cmpd="sng" algn="ctr">
                      <a:solidFill>
                        <a:schemeClr val="bg1"/>
                      </a:solidFill>
                      <a:prstDash val="solid"/>
                      <a:round/>
                      <a:headEnd type="none" w="med" len="med"/>
                      <a:tailEnd type="none" w="med" len="med"/>
                    </a:lnR>
                  </a:tcPr>
                </a:tc>
                <a:tc>
                  <a:txBody>
                    <a:bodyPr/>
                    <a:lstStyle/>
                    <a:p>
                      <a:pPr>
                        <a:lnSpc>
                          <a:spcPts val="1200"/>
                        </a:lnSpc>
                      </a:pPr>
                      <a:endParaRPr kumimoji="1" lang="ja-JP" altLang="en-US" sz="1100" dirty="0"/>
                    </a:p>
                  </a:txBody>
                  <a:tcPr marL="91435" marR="91435" marT="45721" marB="45721">
                    <a:lnL w="12700" cap="flat" cmpd="sng" algn="ctr">
                      <a:solidFill>
                        <a:schemeClr val="bg1"/>
                      </a:solidFill>
                      <a:prstDash val="solid"/>
                      <a:round/>
                      <a:headEnd type="none" w="med" len="med"/>
                      <a:tailEnd type="none" w="med" len="med"/>
                    </a:lnL>
                  </a:tcPr>
                </a:tc>
                <a:tc>
                  <a:txBody>
                    <a:bodyPr/>
                    <a:lstStyle/>
                    <a:p>
                      <a:pPr>
                        <a:lnSpc>
                          <a:spcPts val="1200"/>
                        </a:lnSpc>
                      </a:pPr>
                      <a:endParaRPr kumimoji="1" lang="ja-JP" altLang="en-US" sz="1100" dirty="0"/>
                    </a:p>
                  </a:txBody>
                  <a:tcPr marL="91435" marR="91435" marT="45721" marB="45721">
                    <a:lnR w="12700" cap="flat" cmpd="sng" algn="ctr">
                      <a:solidFill>
                        <a:schemeClr val="bg1"/>
                      </a:solidFill>
                      <a:prstDash val="solid"/>
                      <a:round/>
                      <a:headEnd type="none" w="med" len="med"/>
                      <a:tailEnd type="none" w="med" len="med"/>
                    </a:lnR>
                  </a:tcPr>
                </a:tc>
                <a:tc>
                  <a:txBody>
                    <a:bodyPr/>
                    <a:lstStyle/>
                    <a:p>
                      <a:pPr>
                        <a:lnSpc>
                          <a:spcPts val="1200"/>
                        </a:lnSpc>
                      </a:pPr>
                      <a:endParaRPr kumimoji="1" lang="ja-JP" altLang="en-US" sz="1100"/>
                    </a:p>
                  </a:txBody>
                  <a:tcPr marL="91435" marR="91435" marT="45721" marB="45721">
                    <a:lnL w="12700" cap="flat" cmpd="sng" algn="ctr">
                      <a:solidFill>
                        <a:schemeClr val="bg1"/>
                      </a:solidFill>
                      <a:prstDash val="solid"/>
                      <a:round/>
                      <a:headEnd type="none" w="med" len="med"/>
                      <a:tailEnd type="none" w="med" len="med"/>
                    </a:lnL>
                  </a:tcPr>
                </a:tc>
                <a:tc>
                  <a:txBody>
                    <a:bodyPr/>
                    <a:lstStyle/>
                    <a:p>
                      <a:pPr>
                        <a:lnSpc>
                          <a:spcPts val="1200"/>
                        </a:lnSpc>
                      </a:pPr>
                      <a:endParaRPr kumimoji="1" lang="ja-JP" altLang="en-US" sz="1100" dirty="0"/>
                    </a:p>
                  </a:txBody>
                  <a:tcPr marL="91435" marR="91435" marT="45721" marB="45721"/>
                </a:tc>
              </a:tr>
              <a:tr h="243848">
                <a:tc vMerge="1">
                  <a:txBody>
                    <a:bodyPr/>
                    <a:lstStyle/>
                    <a:p>
                      <a:endParaRPr kumimoji="1" lang="ja-JP" altLang="en-US" sz="1100"/>
                    </a:p>
                  </a:txBody>
                  <a:tcPr/>
                </a:tc>
                <a:tc>
                  <a:txBody>
                    <a:bodyPr/>
                    <a:lstStyle/>
                    <a:p>
                      <a:pPr>
                        <a:lnSpc>
                          <a:spcPts val="1200"/>
                        </a:lnSpc>
                      </a:pPr>
                      <a:r>
                        <a:rPr kumimoji="1" lang="ja-JP" altLang="en-US" sz="1100" dirty="0" smtClean="0"/>
                        <a:t>・・・・</a:t>
                      </a:r>
                      <a:endParaRPr kumimoji="1" lang="ja-JP" altLang="en-US" sz="1100" dirty="0"/>
                    </a:p>
                  </a:txBody>
                  <a:tcPr marL="91435" marR="91435" marT="45721" marB="45721" anchor="ctr">
                    <a:lnB w="12700" cap="flat" cmpd="sng" algn="ctr">
                      <a:solidFill>
                        <a:schemeClr val="bg1"/>
                      </a:solidFill>
                      <a:prstDash val="solid"/>
                      <a:round/>
                      <a:headEnd type="none" w="med" len="med"/>
                      <a:tailEnd type="none" w="med" len="med"/>
                    </a:lnB>
                  </a:tcPr>
                </a:tc>
                <a:tc>
                  <a:txBody>
                    <a:bodyPr/>
                    <a:lstStyle/>
                    <a:p>
                      <a:pPr>
                        <a:lnSpc>
                          <a:spcPts val="1200"/>
                        </a:lnSpc>
                      </a:pPr>
                      <a:endParaRPr kumimoji="1" lang="ja-JP" altLang="en-US" sz="1100"/>
                    </a:p>
                  </a:txBody>
                  <a:tcPr marL="91435" marR="91435" marT="45721" marB="45721">
                    <a:lnB w="12700" cap="flat" cmpd="sng" algn="ctr">
                      <a:solidFill>
                        <a:schemeClr val="bg1"/>
                      </a:solidFill>
                      <a:prstDash val="solid"/>
                      <a:round/>
                      <a:headEnd type="none" w="med" len="med"/>
                      <a:tailEnd type="none" w="med" len="med"/>
                    </a:lnB>
                  </a:tcPr>
                </a:tc>
                <a:tc>
                  <a:txBody>
                    <a:bodyPr/>
                    <a:lstStyle/>
                    <a:p>
                      <a:pPr>
                        <a:lnSpc>
                          <a:spcPts val="1200"/>
                        </a:lnSpc>
                      </a:pPr>
                      <a:endParaRPr kumimoji="1" lang="ja-JP" altLang="en-US" sz="1100" dirty="0"/>
                    </a:p>
                  </a:txBody>
                  <a:tcPr marL="91435" marR="91435" marT="45721" marB="45721">
                    <a:lnB w="12700" cap="flat" cmpd="sng" algn="ctr">
                      <a:solidFill>
                        <a:schemeClr val="bg1"/>
                      </a:solidFill>
                      <a:prstDash val="solid"/>
                      <a:round/>
                      <a:headEnd type="none" w="med" len="med"/>
                      <a:tailEnd type="none" w="med" len="med"/>
                    </a:lnB>
                  </a:tcPr>
                </a:tc>
                <a:tc>
                  <a:txBody>
                    <a:bodyPr/>
                    <a:lstStyle/>
                    <a:p>
                      <a:pPr>
                        <a:lnSpc>
                          <a:spcPts val="1200"/>
                        </a:lnSpc>
                      </a:pPr>
                      <a:endParaRPr kumimoji="1" lang="ja-JP" altLang="en-US" sz="1100" dirty="0"/>
                    </a:p>
                  </a:txBody>
                  <a:tcPr marL="91435" marR="91435" marT="45721" marB="45721">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nSpc>
                          <a:spcPts val="1200"/>
                        </a:lnSpc>
                      </a:pPr>
                      <a:endParaRPr kumimoji="1" lang="ja-JP" altLang="en-US" sz="1100" dirty="0"/>
                    </a:p>
                  </a:txBody>
                  <a:tcPr marL="91435" marR="91435" marT="45721" marB="45721">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pPr>
                        <a:lnSpc>
                          <a:spcPts val="1200"/>
                        </a:lnSpc>
                      </a:pPr>
                      <a:endParaRPr kumimoji="1" lang="ja-JP" altLang="en-US" sz="1100" dirty="0"/>
                    </a:p>
                  </a:txBody>
                  <a:tcPr marL="91435" marR="91435" marT="45721" marB="45721">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nSpc>
                          <a:spcPts val="1200"/>
                        </a:lnSpc>
                      </a:pPr>
                      <a:endParaRPr kumimoji="1" lang="ja-JP" altLang="en-US" sz="1100" dirty="0"/>
                    </a:p>
                  </a:txBody>
                  <a:tcPr marL="91435" marR="91435" marT="45721" marB="45721">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pPr>
                        <a:lnSpc>
                          <a:spcPts val="1200"/>
                        </a:lnSpc>
                      </a:pPr>
                      <a:endParaRPr kumimoji="1" lang="ja-JP" altLang="en-US" sz="1100" dirty="0"/>
                    </a:p>
                  </a:txBody>
                  <a:tcPr marL="91435" marR="91435" marT="45721" marB="45721">
                    <a:lnB w="12700" cap="flat" cmpd="sng" algn="ctr">
                      <a:solidFill>
                        <a:schemeClr val="bg1"/>
                      </a:solidFill>
                      <a:prstDash val="solid"/>
                      <a:round/>
                      <a:headEnd type="none" w="med" len="med"/>
                      <a:tailEnd type="none" w="med" len="med"/>
                    </a:lnB>
                  </a:tcPr>
                </a:tc>
              </a:tr>
              <a:tr h="265145">
                <a:tc rowSpan="2">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t>・・・・</a:t>
                      </a:r>
                    </a:p>
                    <a:p>
                      <a:pPr>
                        <a:lnSpc>
                          <a:spcPts val="1200"/>
                        </a:lnSpc>
                      </a:pPr>
                      <a:endParaRPr kumimoji="1" lang="ja-JP" altLang="en-US" sz="1100" dirty="0"/>
                    </a:p>
                  </a:txBody>
                  <a:tcPr marL="91435" marR="91435" marT="45721" marB="45721">
                    <a:lnT w="12700" cap="flat" cmpd="sng" algn="ctr">
                      <a:solidFill>
                        <a:schemeClr val="bg1"/>
                      </a:solidFill>
                      <a:prstDash val="solid"/>
                      <a:round/>
                      <a:headEnd type="none" w="med" len="med"/>
                      <a:tailEnd type="none" w="med" len="med"/>
                    </a:lnT>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t>・・・・</a:t>
                      </a:r>
                      <a:endParaRPr kumimoji="1" lang="ja-JP" altLang="en-US" sz="1100" dirty="0"/>
                    </a:p>
                  </a:txBody>
                  <a:tcPr marL="91435" marR="91435" marT="45721" marB="45721"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ts val="1200"/>
                        </a:lnSpc>
                      </a:pPr>
                      <a:endParaRPr kumimoji="1" lang="ja-JP" altLang="en-US" sz="1100"/>
                    </a:p>
                  </a:txBody>
                  <a:tcPr marL="91435" marR="91435" marT="45721" marB="45721">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ts val="1200"/>
                        </a:lnSpc>
                      </a:pPr>
                      <a:endParaRPr kumimoji="1" lang="ja-JP" altLang="en-US" sz="1100" dirty="0"/>
                    </a:p>
                  </a:txBody>
                  <a:tcPr marL="91435" marR="91435" marT="45721" marB="45721">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ts val="1200"/>
                        </a:lnSpc>
                      </a:pPr>
                      <a:endParaRPr kumimoji="1" lang="ja-JP" altLang="en-US" sz="1100" dirty="0"/>
                    </a:p>
                  </a:txBody>
                  <a:tcPr marL="91435" marR="91435" marT="45721" marB="45721">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ts val="1200"/>
                        </a:lnSpc>
                      </a:pPr>
                      <a:endParaRPr kumimoji="1" lang="ja-JP" altLang="en-US" sz="1100" dirty="0"/>
                    </a:p>
                  </a:txBody>
                  <a:tcPr marL="91435" marR="91435" marT="45721" marB="45721">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ts val="1200"/>
                        </a:lnSpc>
                      </a:pPr>
                      <a:endParaRPr kumimoji="1" lang="ja-JP" altLang="en-US" sz="1100" dirty="0"/>
                    </a:p>
                  </a:txBody>
                  <a:tcPr marL="91435" marR="91435" marT="45721" marB="45721">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ts val="1200"/>
                        </a:lnSpc>
                      </a:pPr>
                      <a:endParaRPr kumimoji="1" lang="ja-JP" altLang="en-US" sz="1100" dirty="0"/>
                    </a:p>
                  </a:txBody>
                  <a:tcPr marL="91435" marR="91435" marT="45721" marB="45721">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nSpc>
                          <a:spcPts val="1200"/>
                        </a:lnSpc>
                      </a:pPr>
                      <a:endParaRPr kumimoji="1" lang="ja-JP" altLang="en-US" sz="1100" dirty="0"/>
                    </a:p>
                  </a:txBody>
                  <a:tcPr marL="91435" marR="91435" marT="45721" marB="45721">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43848">
                <a:tc vMerge="1">
                  <a:txBody>
                    <a:bodyPr/>
                    <a:lstStyle/>
                    <a:p>
                      <a:endParaRPr kumimoji="1" lang="ja-JP" altLang="en-US"/>
                    </a:p>
                  </a:txBody>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t>・・・・</a:t>
                      </a:r>
                    </a:p>
                  </a:txBody>
                  <a:tcPr marL="91435" marR="91435" marT="45721" marB="45721" anchor="ctr">
                    <a:lnT w="12700" cap="flat" cmpd="sng" algn="ctr">
                      <a:solidFill>
                        <a:schemeClr val="bg1"/>
                      </a:solidFill>
                      <a:prstDash val="solid"/>
                      <a:round/>
                      <a:headEnd type="none" w="med" len="med"/>
                      <a:tailEnd type="none" w="med" len="med"/>
                    </a:lnT>
                  </a:tcPr>
                </a:tc>
                <a:tc>
                  <a:txBody>
                    <a:bodyPr/>
                    <a:lstStyle/>
                    <a:p>
                      <a:pPr>
                        <a:lnSpc>
                          <a:spcPts val="1200"/>
                        </a:lnSpc>
                      </a:pPr>
                      <a:endParaRPr kumimoji="1" lang="ja-JP" altLang="en-US" sz="1100"/>
                    </a:p>
                  </a:txBody>
                  <a:tcPr marL="91435" marR="91435" marT="45721" marB="45721">
                    <a:lnT w="12700" cap="flat" cmpd="sng" algn="ctr">
                      <a:solidFill>
                        <a:schemeClr val="bg1"/>
                      </a:solidFill>
                      <a:prstDash val="solid"/>
                      <a:round/>
                      <a:headEnd type="none" w="med" len="med"/>
                      <a:tailEnd type="none" w="med" len="med"/>
                    </a:lnT>
                  </a:tcPr>
                </a:tc>
                <a:tc>
                  <a:txBody>
                    <a:bodyPr/>
                    <a:lstStyle/>
                    <a:p>
                      <a:pPr>
                        <a:lnSpc>
                          <a:spcPts val="1200"/>
                        </a:lnSpc>
                      </a:pPr>
                      <a:endParaRPr kumimoji="1" lang="ja-JP" altLang="en-US" sz="1100" dirty="0"/>
                    </a:p>
                  </a:txBody>
                  <a:tcPr marL="91435" marR="91435" marT="45721" marB="45721">
                    <a:lnT w="12700" cap="flat" cmpd="sng" algn="ctr">
                      <a:solidFill>
                        <a:schemeClr val="bg1"/>
                      </a:solidFill>
                      <a:prstDash val="solid"/>
                      <a:round/>
                      <a:headEnd type="none" w="med" len="med"/>
                      <a:tailEnd type="none" w="med" len="med"/>
                    </a:lnT>
                  </a:tcPr>
                </a:tc>
                <a:tc>
                  <a:txBody>
                    <a:bodyPr/>
                    <a:lstStyle/>
                    <a:p>
                      <a:pPr>
                        <a:lnSpc>
                          <a:spcPts val="1200"/>
                        </a:lnSpc>
                      </a:pPr>
                      <a:endParaRPr kumimoji="1" lang="ja-JP" altLang="en-US" sz="1100" dirty="0"/>
                    </a:p>
                  </a:txBody>
                  <a:tcPr marL="91435" marR="91435" marT="45721" marB="45721">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nSpc>
                          <a:spcPts val="1200"/>
                        </a:lnSpc>
                      </a:pPr>
                      <a:endParaRPr kumimoji="1" lang="ja-JP" altLang="en-US" sz="1100" dirty="0"/>
                    </a:p>
                  </a:txBody>
                  <a:tcPr marL="91435" marR="91435" marT="45721" marB="45721">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nSpc>
                          <a:spcPts val="1200"/>
                        </a:lnSpc>
                      </a:pPr>
                      <a:endParaRPr kumimoji="1" lang="ja-JP" altLang="en-US" sz="1100" dirty="0"/>
                    </a:p>
                  </a:txBody>
                  <a:tcPr marL="91435" marR="91435" marT="45721" marB="45721">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nSpc>
                          <a:spcPts val="1200"/>
                        </a:lnSpc>
                      </a:pPr>
                      <a:endParaRPr kumimoji="1" lang="ja-JP" altLang="en-US" sz="1100" dirty="0"/>
                    </a:p>
                  </a:txBody>
                  <a:tcPr marL="91435" marR="91435" marT="45721" marB="45721">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nSpc>
                          <a:spcPts val="1200"/>
                        </a:lnSpc>
                      </a:pPr>
                      <a:endParaRPr kumimoji="1" lang="ja-JP" altLang="en-US" sz="1100" dirty="0"/>
                    </a:p>
                  </a:txBody>
                  <a:tcPr marL="91435" marR="91435" marT="45721" marB="45721">
                    <a:lnT w="12700" cap="flat" cmpd="sng" algn="ctr">
                      <a:solidFill>
                        <a:schemeClr val="bg1"/>
                      </a:solidFill>
                      <a:prstDash val="solid"/>
                      <a:round/>
                      <a:headEnd type="none" w="med" len="med"/>
                      <a:tailEnd type="none" w="med" len="med"/>
                    </a:lnT>
                  </a:tcPr>
                </a:tc>
              </a:tr>
            </a:tbl>
          </a:graphicData>
        </a:graphic>
      </p:graphicFrame>
      <p:sp>
        <p:nvSpPr>
          <p:cNvPr id="9327" name="テキスト ボックス 2"/>
          <p:cNvSpPr txBox="1">
            <a:spLocks noChangeArrowheads="1"/>
          </p:cNvSpPr>
          <p:nvPr/>
        </p:nvSpPr>
        <p:spPr bwMode="auto">
          <a:xfrm>
            <a:off x="4929188" y="3454400"/>
            <a:ext cx="1162050" cy="231775"/>
          </a:xfrm>
          <a:prstGeom prst="rect">
            <a:avLst/>
          </a:prstGeom>
          <a:solidFill>
            <a:srgbClr val="0070C0"/>
          </a:solidFill>
          <a:ln w="9525">
            <a:solidFill>
              <a:schemeClr val="tx1"/>
            </a:solidFill>
            <a:miter lim="800000"/>
            <a:headEnd/>
            <a:tailEnd/>
          </a:ln>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kumimoji="1" lang="ja-JP" altLang="en-US" sz="900">
                <a:solidFill>
                  <a:schemeClr val="bg1"/>
                </a:solidFill>
              </a:rPr>
              <a:t>事業準備</a:t>
            </a:r>
          </a:p>
        </p:txBody>
      </p:sp>
      <p:sp>
        <p:nvSpPr>
          <p:cNvPr id="9328" name="テキスト ボックス 10"/>
          <p:cNvSpPr txBox="1">
            <a:spLocks noChangeArrowheads="1"/>
          </p:cNvSpPr>
          <p:nvPr/>
        </p:nvSpPr>
        <p:spPr bwMode="auto">
          <a:xfrm>
            <a:off x="6091238" y="3454400"/>
            <a:ext cx="3062287" cy="231775"/>
          </a:xfrm>
          <a:prstGeom prst="rect">
            <a:avLst/>
          </a:prstGeom>
          <a:solidFill>
            <a:srgbClr val="0070C0"/>
          </a:solidFill>
          <a:ln w="9525">
            <a:solidFill>
              <a:schemeClr val="tx1"/>
            </a:solidFill>
            <a:miter lim="800000"/>
            <a:headEnd/>
            <a:tailEnd/>
          </a:ln>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kumimoji="1" lang="ja-JP" altLang="en-US" sz="900">
                <a:solidFill>
                  <a:schemeClr val="bg1"/>
                </a:solidFill>
              </a:rPr>
              <a:t>事業実施</a:t>
            </a:r>
          </a:p>
        </p:txBody>
      </p:sp>
      <p:sp>
        <p:nvSpPr>
          <p:cNvPr id="9329" name="テキスト ボックス 11"/>
          <p:cNvSpPr txBox="1">
            <a:spLocks noChangeArrowheads="1"/>
          </p:cNvSpPr>
          <p:nvPr/>
        </p:nvSpPr>
        <p:spPr bwMode="auto">
          <a:xfrm>
            <a:off x="4598988" y="3860800"/>
            <a:ext cx="882650" cy="231775"/>
          </a:xfrm>
          <a:prstGeom prst="rect">
            <a:avLst/>
          </a:prstGeom>
          <a:solidFill>
            <a:srgbClr val="0070C0"/>
          </a:solidFill>
          <a:ln w="9525">
            <a:solidFill>
              <a:schemeClr val="tx1"/>
            </a:solidFill>
            <a:miter lim="800000"/>
            <a:headEnd/>
            <a:tailEnd/>
          </a:ln>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kumimoji="1" lang="ja-JP" altLang="en-US" sz="900">
                <a:solidFill>
                  <a:schemeClr val="bg1"/>
                </a:solidFill>
              </a:rPr>
              <a:t>事業準備</a:t>
            </a:r>
          </a:p>
        </p:txBody>
      </p:sp>
      <p:sp>
        <p:nvSpPr>
          <p:cNvPr id="9330" name="テキスト ボックス 12"/>
          <p:cNvSpPr txBox="1">
            <a:spLocks noChangeArrowheads="1"/>
          </p:cNvSpPr>
          <p:nvPr/>
        </p:nvSpPr>
        <p:spPr bwMode="auto">
          <a:xfrm>
            <a:off x="5481638" y="3860800"/>
            <a:ext cx="3671887" cy="230188"/>
          </a:xfrm>
          <a:prstGeom prst="rect">
            <a:avLst/>
          </a:prstGeom>
          <a:solidFill>
            <a:srgbClr val="0070C0"/>
          </a:solidFill>
          <a:ln w="9525">
            <a:solidFill>
              <a:schemeClr val="tx1"/>
            </a:solidFill>
            <a:miter lim="800000"/>
            <a:headEnd/>
            <a:tailEnd/>
          </a:ln>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kumimoji="1" lang="ja-JP" altLang="en-US" sz="900">
                <a:solidFill>
                  <a:schemeClr val="bg1"/>
                </a:solidFill>
              </a:rPr>
              <a:t>事業実施</a:t>
            </a:r>
          </a:p>
        </p:txBody>
      </p:sp>
      <p:sp>
        <p:nvSpPr>
          <p:cNvPr id="9331" name="テキスト ボックス 16"/>
          <p:cNvSpPr txBox="1">
            <a:spLocks noChangeArrowheads="1"/>
          </p:cNvSpPr>
          <p:nvPr/>
        </p:nvSpPr>
        <p:spPr bwMode="auto">
          <a:xfrm>
            <a:off x="4752975" y="4246563"/>
            <a:ext cx="720725" cy="231775"/>
          </a:xfrm>
          <a:prstGeom prst="rect">
            <a:avLst/>
          </a:prstGeom>
          <a:solidFill>
            <a:srgbClr val="0070C0"/>
          </a:solidFill>
          <a:ln w="9525">
            <a:solidFill>
              <a:schemeClr val="tx1"/>
            </a:solidFill>
            <a:miter lim="800000"/>
            <a:headEnd/>
            <a:tailEnd/>
          </a:ln>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kumimoji="1" lang="ja-JP" altLang="en-US" sz="900">
                <a:solidFill>
                  <a:schemeClr val="bg1"/>
                </a:solidFill>
              </a:rPr>
              <a:t>事業準備</a:t>
            </a:r>
          </a:p>
        </p:txBody>
      </p:sp>
      <p:sp>
        <p:nvSpPr>
          <p:cNvPr id="9332" name="テキスト ボックス 17"/>
          <p:cNvSpPr txBox="1">
            <a:spLocks noChangeArrowheads="1"/>
          </p:cNvSpPr>
          <p:nvPr/>
        </p:nvSpPr>
        <p:spPr bwMode="auto">
          <a:xfrm>
            <a:off x="6091238" y="4246563"/>
            <a:ext cx="3054350" cy="231775"/>
          </a:xfrm>
          <a:prstGeom prst="rect">
            <a:avLst/>
          </a:prstGeom>
          <a:solidFill>
            <a:srgbClr val="0070C0"/>
          </a:solidFill>
          <a:ln w="9525">
            <a:solidFill>
              <a:schemeClr val="tx1"/>
            </a:solidFill>
            <a:miter lim="800000"/>
            <a:headEnd/>
            <a:tailEnd/>
          </a:ln>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kumimoji="1" lang="ja-JP" altLang="en-US" sz="900">
                <a:solidFill>
                  <a:schemeClr val="bg1"/>
                </a:solidFill>
              </a:rPr>
              <a:t>事業実施</a:t>
            </a:r>
          </a:p>
        </p:txBody>
      </p:sp>
      <p:sp>
        <p:nvSpPr>
          <p:cNvPr id="9333" name="テキスト ボックス 18"/>
          <p:cNvSpPr txBox="1">
            <a:spLocks noChangeArrowheads="1"/>
          </p:cNvSpPr>
          <p:nvPr/>
        </p:nvSpPr>
        <p:spPr bwMode="auto">
          <a:xfrm>
            <a:off x="5470525" y="4246563"/>
            <a:ext cx="719138" cy="231775"/>
          </a:xfrm>
          <a:prstGeom prst="rect">
            <a:avLst/>
          </a:prstGeom>
          <a:solidFill>
            <a:srgbClr val="0070C0"/>
          </a:solidFill>
          <a:ln w="9525">
            <a:solidFill>
              <a:schemeClr val="tx1"/>
            </a:solidFill>
            <a:miter lim="800000"/>
            <a:headEnd/>
            <a:tailEnd/>
          </a:ln>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kumimoji="1" lang="ja-JP" altLang="en-US" sz="900">
                <a:solidFill>
                  <a:schemeClr val="bg1"/>
                </a:solidFill>
              </a:rPr>
              <a:t>実証実験</a:t>
            </a:r>
          </a:p>
        </p:txBody>
      </p:sp>
      <p:sp>
        <p:nvSpPr>
          <p:cNvPr id="9334" name="テキスト ボックス 19"/>
          <p:cNvSpPr txBox="1">
            <a:spLocks noChangeArrowheads="1"/>
          </p:cNvSpPr>
          <p:nvPr/>
        </p:nvSpPr>
        <p:spPr bwMode="auto">
          <a:xfrm>
            <a:off x="4760913" y="4657725"/>
            <a:ext cx="866775" cy="230188"/>
          </a:xfrm>
          <a:prstGeom prst="rect">
            <a:avLst/>
          </a:prstGeom>
          <a:solidFill>
            <a:srgbClr val="0070C0"/>
          </a:solidFill>
          <a:ln w="9525">
            <a:solidFill>
              <a:schemeClr val="tx1"/>
            </a:solidFill>
            <a:miter lim="800000"/>
            <a:headEnd/>
            <a:tailEnd/>
          </a:ln>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kumimoji="1" lang="ja-JP" altLang="en-US" sz="900">
                <a:solidFill>
                  <a:schemeClr val="bg1"/>
                </a:solidFill>
              </a:rPr>
              <a:t>事業準備</a:t>
            </a:r>
          </a:p>
        </p:txBody>
      </p:sp>
      <p:sp>
        <p:nvSpPr>
          <p:cNvPr id="9335" name="テキスト ボックス 20"/>
          <p:cNvSpPr txBox="1">
            <a:spLocks noChangeArrowheads="1"/>
          </p:cNvSpPr>
          <p:nvPr/>
        </p:nvSpPr>
        <p:spPr bwMode="auto">
          <a:xfrm>
            <a:off x="6342063" y="4657725"/>
            <a:ext cx="2811462" cy="230188"/>
          </a:xfrm>
          <a:prstGeom prst="rect">
            <a:avLst/>
          </a:prstGeom>
          <a:solidFill>
            <a:srgbClr val="0070C0"/>
          </a:solidFill>
          <a:ln w="9525">
            <a:solidFill>
              <a:schemeClr val="tx1"/>
            </a:solidFill>
            <a:miter lim="800000"/>
            <a:headEnd/>
            <a:tailEnd/>
          </a:ln>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kumimoji="1" lang="ja-JP" altLang="en-US" sz="900">
                <a:solidFill>
                  <a:schemeClr val="bg1"/>
                </a:solidFill>
              </a:rPr>
              <a:t>事業実施</a:t>
            </a:r>
          </a:p>
        </p:txBody>
      </p:sp>
      <p:sp>
        <p:nvSpPr>
          <p:cNvPr id="9336" name="テキスト ボックス 22"/>
          <p:cNvSpPr txBox="1">
            <a:spLocks noChangeArrowheads="1"/>
          </p:cNvSpPr>
          <p:nvPr/>
        </p:nvSpPr>
        <p:spPr bwMode="auto">
          <a:xfrm>
            <a:off x="5622925" y="4657725"/>
            <a:ext cx="719138" cy="230188"/>
          </a:xfrm>
          <a:prstGeom prst="rect">
            <a:avLst/>
          </a:prstGeom>
          <a:solidFill>
            <a:srgbClr val="0070C0"/>
          </a:solidFill>
          <a:ln w="9525">
            <a:solidFill>
              <a:schemeClr val="tx1"/>
            </a:solidFill>
            <a:miter lim="800000"/>
            <a:headEnd/>
            <a:tailEnd/>
          </a:ln>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kumimoji="1" lang="ja-JP" altLang="en-US" sz="900">
                <a:solidFill>
                  <a:schemeClr val="bg1"/>
                </a:solidFill>
              </a:rPr>
              <a:t>実証実験</a:t>
            </a:r>
          </a:p>
        </p:txBody>
      </p:sp>
      <p:sp>
        <p:nvSpPr>
          <p:cNvPr id="9337" name="テキスト ボックス 23"/>
          <p:cNvSpPr txBox="1">
            <a:spLocks noChangeArrowheads="1"/>
          </p:cNvSpPr>
          <p:nvPr/>
        </p:nvSpPr>
        <p:spPr bwMode="auto">
          <a:xfrm>
            <a:off x="4929188" y="5021263"/>
            <a:ext cx="2497137" cy="230187"/>
          </a:xfrm>
          <a:prstGeom prst="rect">
            <a:avLst/>
          </a:prstGeom>
          <a:solidFill>
            <a:srgbClr val="0070C0"/>
          </a:solidFill>
          <a:ln w="9525">
            <a:solidFill>
              <a:schemeClr val="tx1"/>
            </a:solidFill>
            <a:miter lim="800000"/>
            <a:headEnd/>
            <a:tailEnd/>
          </a:ln>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kumimoji="1" lang="ja-JP" altLang="en-US" sz="900">
                <a:solidFill>
                  <a:schemeClr val="bg1"/>
                </a:solidFill>
              </a:rPr>
              <a:t>事業準備</a:t>
            </a:r>
          </a:p>
        </p:txBody>
      </p:sp>
      <p:sp>
        <p:nvSpPr>
          <p:cNvPr id="9338" name="テキスト ボックス 24"/>
          <p:cNvSpPr txBox="1">
            <a:spLocks noChangeArrowheads="1"/>
          </p:cNvSpPr>
          <p:nvPr/>
        </p:nvSpPr>
        <p:spPr bwMode="auto">
          <a:xfrm>
            <a:off x="7426325" y="5021263"/>
            <a:ext cx="1727200" cy="230187"/>
          </a:xfrm>
          <a:prstGeom prst="rect">
            <a:avLst/>
          </a:prstGeom>
          <a:solidFill>
            <a:srgbClr val="0070C0"/>
          </a:solidFill>
          <a:ln w="9525">
            <a:solidFill>
              <a:schemeClr val="tx1"/>
            </a:solidFill>
            <a:miter lim="800000"/>
            <a:headEnd/>
            <a:tailEnd/>
          </a:ln>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kumimoji="1" lang="ja-JP" altLang="en-US" sz="900">
                <a:solidFill>
                  <a:schemeClr val="bg1"/>
                </a:solidFill>
              </a:rPr>
              <a:t>事業実施</a:t>
            </a:r>
          </a:p>
        </p:txBody>
      </p:sp>
      <p:sp>
        <p:nvSpPr>
          <p:cNvPr id="9339" name="テキスト ボックス 25"/>
          <p:cNvSpPr txBox="1">
            <a:spLocks noChangeArrowheads="1"/>
          </p:cNvSpPr>
          <p:nvPr/>
        </p:nvSpPr>
        <p:spPr bwMode="auto">
          <a:xfrm>
            <a:off x="5410200" y="5334000"/>
            <a:ext cx="1295400" cy="230188"/>
          </a:xfrm>
          <a:prstGeom prst="rect">
            <a:avLst/>
          </a:prstGeom>
          <a:solidFill>
            <a:srgbClr val="0070C0"/>
          </a:solidFill>
          <a:ln w="9525">
            <a:solidFill>
              <a:schemeClr val="tx1"/>
            </a:solidFill>
            <a:miter lim="800000"/>
            <a:headEnd/>
            <a:tailEnd/>
          </a:ln>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kumimoji="1" lang="ja-JP" altLang="en-US" sz="900">
                <a:solidFill>
                  <a:schemeClr val="bg1"/>
                </a:solidFill>
              </a:rPr>
              <a:t>実証実験</a:t>
            </a:r>
          </a:p>
        </p:txBody>
      </p:sp>
      <p:sp>
        <p:nvSpPr>
          <p:cNvPr id="9340" name="テキスト ボックス 26"/>
          <p:cNvSpPr txBox="1">
            <a:spLocks noChangeArrowheads="1"/>
          </p:cNvSpPr>
          <p:nvPr/>
        </p:nvSpPr>
        <p:spPr bwMode="auto">
          <a:xfrm>
            <a:off x="4598988" y="5337175"/>
            <a:ext cx="811212" cy="230188"/>
          </a:xfrm>
          <a:prstGeom prst="rect">
            <a:avLst/>
          </a:prstGeom>
          <a:solidFill>
            <a:srgbClr val="0070C0"/>
          </a:solidFill>
          <a:ln w="9525">
            <a:solidFill>
              <a:schemeClr val="tx1"/>
            </a:solidFill>
            <a:miter lim="800000"/>
            <a:headEnd/>
            <a:tailEnd/>
          </a:ln>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kumimoji="1" lang="ja-JP" altLang="en-US" sz="900">
                <a:solidFill>
                  <a:schemeClr val="bg1"/>
                </a:solidFill>
              </a:rPr>
              <a:t>事業準備</a:t>
            </a:r>
          </a:p>
        </p:txBody>
      </p:sp>
      <p:sp>
        <p:nvSpPr>
          <p:cNvPr id="9341" name="テキスト ボックス 27"/>
          <p:cNvSpPr txBox="1">
            <a:spLocks noChangeArrowheads="1"/>
          </p:cNvSpPr>
          <p:nvPr/>
        </p:nvSpPr>
        <p:spPr bwMode="auto">
          <a:xfrm>
            <a:off x="6705600" y="5334000"/>
            <a:ext cx="2439988" cy="230188"/>
          </a:xfrm>
          <a:prstGeom prst="rect">
            <a:avLst/>
          </a:prstGeom>
          <a:solidFill>
            <a:srgbClr val="0070C0"/>
          </a:solidFill>
          <a:ln w="9525">
            <a:solidFill>
              <a:schemeClr val="tx1"/>
            </a:solidFill>
            <a:miter lim="800000"/>
            <a:headEnd/>
            <a:tailEnd/>
          </a:ln>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kumimoji="1" lang="ja-JP" altLang="en-US" sz="900">
                <a:solidFill>
                  <a:schemeClr val="bg1"/>
                </a:solidFill>
              </a:rPr>
              <a:t>事業実施</a:t>
            </a:r>
          </a:p>
        </p:txBody>
      </p:sp>
      <p:sp>
        <p:nvSpPr>
          <p:cNvPr id="9342" name="テキスト ボックス 28"/>
          <p:cNvSpPr txBox="1">
            <a:spLocks noChangeArrowheads="1"/>
          </p:cNvSpPr>
          <p:nvPr/>
        </p:nvSpPr>
        <p:spPr bwMode="auto">
          <a:xfrm>
            <a:off x="4905375" y="5626100"/>
            <a:ext cx="4240213" cy="192088"/>
          </a:xfrm>
          <a:prstGeom prst="rect">
            <a:avLst/>
          </a:prstGeom>
          <a:solidFill>
            <a:srgbClr val="0070C0"/>
          </a:solidFill>
          <a:ln w="9525">
            <a:solidFill>
              <a:schemeClr val="tx1"/>
            </a:solidFill>
            <a:miter lim="800000"/>
            <a:headEnd/>
            <a:tailEnd/>
          </a:ln>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lnSpc>
                <a:spcPts val="900"/>
              </a:lnSpc>
            </a:pPr>
            <a:r>
              <a:rPr kumimoji="1" lang="ja-JP" altLang="en-US" sz="600" b="1">
                <a:solidFill>
                  <a:schemeClr val="bg1"/>
                </a:solidFill>
              </a:rPr>
              <a:t>・・・</a:t>
            </a:r>
          </a:p>
        </p:txBody>
      </p:sp>
      <p:sp>
        <p:nvSpPr>
          <p:cNvPr id="9343" name="テキスト ボックス 31"/>
          <p:cNvSpPr txBox="1">
            <a:spLocks noChangeArrowheads="1"/>
          </p:cNvSpPr>
          <p:nvPr/>
        </p:nvSpPr>
        <p:spPr bwMode="auto">
          <a:xfrm>
            <a:off x="4598988" y="5857875"/>
            <a:ext cx="4546600" cy="190500"/>
          </a:xfrm>
          <a:prstGeom prst="rect">
            <a:avLst/>
          </a:prstGeom>
          <a:solidFill>
            <a:srgbClr val="0070C0"/>
          </a:solidFill>
          <a:ln w="9525">
            <a:solidFill>
              <a:schemeClr val="tx1"/>
            </a:solidFill>
            <a:miter lim="800000"/>
            <a:headEnd/>
            <a:tailEnd/>
          </a:ln>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lnSpc>
                <a:spcPts val="900"/>
              </a:lnSpc>
            </a:pPr>
            <a:r>
              <a:rPr kumimoji="1" lang="ja-JP" altLang="en-US" sz="600" b="1">
                <a:solidFill>
                  <a:schemeClr val="bg1"/>
                </a:solidFill>
              </a:rPr>
              <a:t>・・・</a:t>
            </a:r>
          </a:p>
        </p:txBody>
      </p:sp>
      <p:sp>
        <p:nvSpPr>
          <p:cNvPr id="9344" name="テキスト ボックス 32"/>
          <p:cNvSpPr txBox="1">
            <a:spLocks noChangeArrowheads="1"/>
          </p:cNvSpPr>
          <p:nvPr/>
        </p:nvSpPr>
        <p:spPr bwMode="auto">
          <a:xfrm>
            <a:off x="5627688" y="6088063"/>
            <a:ext cx="3517900" cy="192087"/>
          </a:xfrm>
          <a:prstGeom prst="rect">
            <a:avLst/>
          </a:prstGeom>
          <a:solidFill>
            <a:srgbClr val="0070C0"/>
          </a:solidFill>
          <a:ln w="9525">
            <a:solidFill>
              <a:schemeClr val="tx1"/>
            </a:solidFill>
            <a:miter lim="800000"/>
            <a:headEnd/>
            <a:tailEnd/>
          </a:ln>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lnSpc>
                <a:spcPts val="900"/>
              </a:lnSpc>
            </a:pPr>
            <a:r>
              <a:rPr kumimoji="1" lang="ja-JP" altLang="en-US" sz="600" b="1">
                <a:solidFill>
                  <a:schemeClr val="bg1"/>
                </a:solidFill>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44450"/>
            <a:ext cx="990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a:r>
              <a:rPr kumimoji="1" lang="en-US" altLang="ja-JP" sz="1800">
                <a:solidFill>
                  <a:srgbClr val="000099"/>
                </a:solidFill>
                <a:latin typeface="HGPｺﾞｼｯｸE" pitchFamily="50" charset="-128"/>
                <a:ea typeface="HGPｺﾞｼｯｸE" pitchFamily="50" charset="-128"/>
              </a:rPr>
              <a:t>【3</a:t>
            </a:r>
            <a:r>
              <a:rPr kumimoji="1" lang="ja-JP" altLang="en-US" sz="1800">
                <a:solidFill>
                  <a:srgbClr val="000099"/>
                </a:solidFill>
                <a:latin typeface="HGPｺﾞｼｯｸE" pitchFamily="50" charset="-128"/>
                <a:ea typeface="HGPｺﾞｼｯｸE" pitchFamily="50" charset="-128"/>
              </a:rPr>
              <a:t>　構想策定に向けて</a:t>
            </a:r>
            <a:r>
              <a:rPr kumimoji="1" lang="en-US" altLang="ja-JP" sz="1800">
                <a:solidFill>
                  <a:srgbClr val="000099"/>
                </a:solidFill>
                <a:latin typeface="HGPｺﾞｼｯｸE" pitchFamily="50" charset="-128"/>
                <a:ea typeface="HGPｺﾞｼｯｸE" pitchFamily="50" charset="-128"/>
              </a:rPr>
              <a:t>】</a:t>
            </a:r>
          </a:p>
          <a:p>
            <a:pPr algn="l"/>
            <a:r>
              <a:rPr kumimoji="1" lang="en-US" altLang="ja-JP" sz="1800">
                <a:solidFill>
                  <a:srgbClr val="000099"/>
                </a:solidFill>
                <a:latin typeface="HGPｺﾞｼｯｸE" pitchFamily="50" charset="-128"/>
                <a:ea typeface="HGPｺﾞｼｯｸE" pitchFamily="50" charset="-128"/>
              </a:rPr>
              <a:t>【3.1</a:t>
            </a:r>
            <a:r>
              <a:rPr kumimoji="1" lang="ja-JP" altLang="en-US" sz="1800">
                <a:solidFill>
                  <a:srgbClr val="000099"/>
                </a:solidFill>
                <a:latin typeface="HGPｺﾞｼｯｸE" pitchFamily="50" charset="-128"/>
                <a:ea typeface="HGPｺﾞｼｯｸE" pitchFamily="50" charset="-128"/>
              </a:rPr>
              <a:t>　検討の進め方</a:t>
            </a:r>
            <a:r>
              <a:rPr kumimoji="1" lang="en-US" altLang="ja-JP" sz="1800">
                <a:solidFill>
                  <a:srgbClr val="000099"/>
                </a:solidFill>
                <a:latin typeface="HGPｺﾞｼｯｸE" pitchFamily="50" charset="-128"/>
                <a:ea typeface="HGPｺﾞｼｯｸE" pitchFamily="50" charset="-128"/>
              </a:rPr>
              <a:t>】</a:t>
            </a:r>
          </a:p>
        </p:txBody>
      </p:sp>
      <p:sp>
        <p:nvSpPr>
          <p:cNvPr id="10243" name="Rectangle 71"/>
          <p:cNvSpPr>
            <a:spLocks noChangeArrowheads="1"/>
          </p:cNvSpPr>
          <p:nvPr/>
        </p:nvSpPr>
        <p:spPr bwMode="auto">
          <a:xfrm>
            <a:off x="234950" y="836613"/>
            <a:ext cx="9648825" cy="5688012"/>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charset="-128"/>
                <a:ea typeface="ＭＳ Ｐゴシック" charset="-128"/>
              </a:defRPr>
            </a:lvl1pPr>
            <a:lvl2pPr marL="622300" indent="-16510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eaLnBrk="1" hangingPunct="1">
              <a:spcBef>
                <a:spcPct val="30000"/>
              </a:spcBef>
              <a:buFont typeface="Wingdings" pitchFamily="2" charset="2"/>
              <a:buChar char="ü"/>
            </a:pPr>
            <a:endParaRPr kumimoji="1" lang="en-US" altLang="ja-JP" sz="1400"/>
          </a:p>
          <a:p>
            <a:pPr algn="l" eaLnBrk="1" hangingPunct="1">
              <a:spcBef>
                <a:spcPct val="30000"/>
              </a:spcBef>
              <a:buFont typeface="Wingdings" pitchFamily="2" charset="2"/>
              <a:buChar char="ü"/>
            </a:pPr>
            <a:r>
              <a:rPr kumimoji="1" lang="ja-JP" altLang="en-US" sz="1400"/>
              <a:t>実施体制</a:t>
            </a:r>
          </a:p>
          <a:p>
            <a:pPr lvl="1" algn="l" eaLnBrk="1" hangingPunct="1">
              <a:spcBef>
                <a:spcPct val="30000"/>
              </a:spcBef>
              <a:buFontTx/>
              <a:buChar char="•"/>
            </a:pPr>
            <a:r>
              <a:rPr kumimoji="1" lang="ja-JP" altLang="en-US" sz="1400">
                <a:solidFill>
                  <a:srgbClr val="0033CC"/>
                </a:solidFill>
              </a:rPr>
              <a:t>検討体制・役割分担等を記載すること　→評価基準（実行可能性）</a:t>
            </a:r>
            <a:r>
              <a:rPr kumimoji="1" lang="en-US" altLang="ja-JP" sz="1400">
                <a:solidFill>
                  <a:srgbClr val="0033CC"/>
                </a:solidFill>
              </a:rPr>
              <a:t>※</a:t>
            </a:r>
          </a:p>
          <a:p>
            <a:pPr lvl="1" algn="l" eaLnBrk="1" hangingPunct="1">
              <a:spcBef>
                <a:spcPct val="30000"/>
              </a:spcBef>
              <a:buFontTx/>
              <a:buChar char="•"/>
            </a:pPr>
            <a:r>
              <a:rPr kumimoji="1" lang="ja-JP" altLang="en-US" sz="1400"/>
              <a:t>予定している全ての団体を記載すること</a:t>
            </a:r>
          </a:p>
          <a:p>
            <a:pPr lvl="1" algn="l" eaLnBrk="1" hangingPunct="1">
              <a:spcBef>
                <a:spcPct val="30000"/>
              </a:spcBef>
              <a:buFontTx/>
              <a:buChar char="•"/>
            </a:pPr>
            <a:r>
              <a:rPr kumimoji="1" lang="ja-JP" altLang="en-US" sz="1400"/>
              <a:t>各団体の役割を記載すること</a:t>
            </a:r>
          </a:p>
          <a:p>
            <a:pPr lvl="1" algn="l" eaLnBrk="1" hangingPunct="1">
              <a:spcBef>
                <a:spcPct val="30000"/>
              </a:spcBef>
              <a:buFontTx/>
              <a:buChar char="•"/>
            </a:pPr>
            <a:r>
              <a:rPr kumimoji="1" lang="ja-JP" altLang="en-US" sz="1400"/>
              <a:t>代表提案者については、参加者の役割・体制を記載すること</a:t>
            </a:r>
          </a:p>
        </p:txBody>
      </p:sp>
      <p:graphicFrame>
        <p:nvGraphicFramePr>
          <p:cNvPr id="81992" name="Group 72"/>
          <p:cNvGraphicFramePr>
            <a:graphicFrameLocks noGrp="1"/>
          </p:cNvGraphicFramePr>
          <p:nvPr/>
        </p:nvGraphicFramePr>
        <p:xfrm>
          <a:off x="703263" y="4365625"/>
          <a:ext cx="3529011" cy="1249364"/>
        </p:xfrm>
        <a:graphic>
          <a:graphicData uri="http://schemas.openxmlformats.org/drawingml/2006/table">
            <a:tbl>
              <a:tblPr/>
              <a:tblGrid>
                <a:gridCol w="864567"/>
                <a:gridCol w="1002925"/>
                <a:gridCol w="1661519"/>
              </a:tblGrid>
              <a:tr h="230188">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団体名</a:t>
                      </a:r>
                    </a:p>
                  </a:txBody>
                  <a:tcPr marL="91444" marR="9144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役割</a:t>
                      </a:r>
                    </a:p>
                  </a:txBody>
                  <a:tcPr marL="91444" marR="9144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代表提案者</a:t>
                      </a:r>
                    </a:p>
                  </a:txBody>
                  <a:tcPr marL="91444" marR="9144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smtClean="0">
                          <a:ln>
                            <a:noFill/>
                          </a:ln>
                          <a:solidFill>
                            <a:schemeClr val="tx1"/>
                          </a:solidFill>
                          <a:effectLst/>
                          <a:latin typeface="Arial" charset="0"/>
                          <a:ea typeface="ＭＳ Ｐゴシック" pitchFamily="50" charset="-128"/>
                        </a:rPr>
                        <a:t>○○</a:t>
                      </a:r>
                    </a:p>
                  </a:txBody>
                  <a:tcPr marL="91444" marR="914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smtClean="0">
                          <a:ln>
                            <a:noFill/>
                          </a:ln>
                          <a:solidFill>
                            <a:schemeClr val="tx1"/>
                          </a:solidFill>
                          <a:effectLst/>
                          <a:latin typeface="Arial" charset="0"/>
                          <a:ea typeface="ＭＳ Ｐゴシック" pitchFamily="50" charset="-128"/>
                        </a:rPr>
                        <a:t>XXXXXXX</a:t>
                      </a:r>
                    </a:p>
                  </a:txBody>
                  <a:tcPr marL="91444" marR="9144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協同提案者</a:t>
                      </a:r>
                    </a:p>
                  </a:txBody>
                  <a:tcPr marL="91444" marR="9144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smtClean="0">
                          <a:ln>
                            <a:noFill/>
                          </a:ln>
                          <a:solidFill>
                            <a:schemeClr val="tx1"/>
                          </a:solidFill>
                          <a:effectLst/>
                          <a:latin typeface="Arial" charset="0"/>
                          <a:ea typeface="ＭＳ Ｐゴシック" pitchFamily="50" charset="-128"/>
                        </a:rPr>
                        <a:t>××</a:t>
                      </a:r>
                    </a:p>
                  </a:txBody>
                  <a:tcPr marL="91444" marR="914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XXXXXXX</a:t>
                      </a:r>
                    </a:p>
                  </a:txBody>
                  <a:tcPr marL="91444" marR="9144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3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協同提案者</a:t>
                      </a:r>
                    </a:p>
                  </a:txBody>
                  <a:tcPr marL="91444" marR="9144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smtClean="0">
                          <a:ln>
                            <a:noFill/>
                          </a:ln>
                          <a:solidFill>
                            <a:schemeClr val="tx1"/>
                          </a:solidFill>
                          <a:effectLst/>
                          <a:latin typeface="Arial" charset="0"/>
                          <a:ea typeface="ＭＳ Ｐゴシック" pitchFamily="50" charset="-128"/>
                        </a:rPr>
                        <a:t>□□</a:t>
                      </a:r>
                    </a:p>
                  </a:txBody>
                  <a:tcPr marL="91444" marR="914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XXXXXXX</a:t>
                      </a:r>
                    </a:p>
                  </a:txBody>
                  <a:tcPr marL="91444" marR="9144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Arial" charset="0"/>
                          <a:ea typeface="ＭＳ Ｐゴシック" pitchFamily="50" charset="-128"/>
                        </a:rPr>
                        <a:t>協同提案者</a:t>
                      </a:r>
                    </a:p>
                  </a:txBody>
                  <a:tcPr marL="91444" marR="9144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a:t>
                      </a:r>
                    </a:p>
                  </a:txBody>
                  <a:tcPr marL="91444" marR="914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Arial" charset="0"/>
                          <a:ea typeface="ＭＳ Ｐゴシック" pitchFamily="50" charset="-128"/>
                        </a:rPr>
                        <a:t>XXXXXXX</a:t>
                      </a:r>
                    </a:p>
                  </a:txBody>
                  <a:tcPr marL="91444" marR="9144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269" name="AutoShape 29"/>
          <p:cNvSpPr>
            <a:spLocks noChangeArrowheads="1"/>
          </p:cNvSpPr>
          <p:nvPr/>
        </p:nvSpPr>
        <p:spPr bwMode="auto">
          <a:xfrm>
            <a:off x="992188" y="3776663"/>
            <a:ext cx="935037" cy="360362"/>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lang="ja-JP" altLang="en-US"/>
              <a:t>協同提案者：</a:t>
            </a:r>
            <a:r>
              <a:rPr lang="en-US" altLang="ja-JP"/>
              <a:t>××</a:t>
            </a:r>
          </a:p>
        </p:txBody>
      </p:sp>
      <p:sp>
        <p:nvSpPr>
          <p:cNvPr id="10270" name="AutoShape 30"/>
          <p:cNvSpPr>
            <a:spLocks noChangeArrowheads="1"/>
          </p:cNvSpPr>
          <p:nvPr/>
        </p:nvSpPr>
        <p:spPr bwMode="auto">
          <a:xfrm>
            <a:off x="2089150" y="3775075"/>
            <a:ext cx="935038" cy="360363"/>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lang="ja-JP" altLang="en-US"/>
              <a:t>協同提案者：</a:t>
            </a:r>
            <a:r>
              <a:rPr lang="en-US" altLang="ja-JP"/>
              <a:t>□□</a:t>
            </a:r>
          </a:p>
        </p:txBody>
      </p:sp>
      <p:sp>
        <p:nvSpPr>
          <p:cNvPr id="10271" name="AutoShape 31"/>
          <p:cNvSpPr>
            <a:spLocks noChangeArrowheads="1"/>
          </p:cNvSpPr>
          <p:nvPr/>
        </p:nvSpPr>
        <p:spPr bwMode="auto">
          <a:xfrm>
            <a:off x="3151188" y="3775075"/>
            <a:ext cx="935037" cy="360363"/>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lang="ja-JP" altLang="en-US"/>
              <a:t>協同提案者：</a:t>
            </a:r>
            <a:r>
              <a:rPr lang="en-US" altLang="ja-JP"/>
              <a:t>△△</a:t>
            </a:r>
          </a:p>
        </p:txBody>
      </p:sp>
      <p:cxnSp>
        <p:nvCxnSpPr>
          <p:cNvPr id="10272" name="AutoShape 32"/>
          <p:cNvCxnSpPr>
            <a:cxnSpLocks noChangeShapeType="1"/>
            <a:stCxn id="10303" idx="2"/>
            <a:endCxn id="10269" idx="0"/>
          </p:cNvCxnSpPr>
          <p:nvPr/>
        </p:nvCxnSpPr>
        <p:spPr bwMode="auto">
          <a:xfrm rot="5400000">
            <a:off x="1901031" y="3121819"/>
            <a:ext cx="214313" cy="1095375"/>
          </a:xfrm>
          <a:prstGeom prst="bentConnector3">
            <a:avLst>
              <a:gd name="adj1" fmla="val 4963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0273" name="AutoShape 33"/>
          <p:cNvCxnSpPr>
            <a:cxnSpLocks noChangeShapeType="1"/>
            <a:stCxn id="10303" idx="2"/>
            <a:endCxn id="10270" idx="0"/>
          </p:cNvCxnSpPr>
          <p:nvPr/>
        </p:nvCxnSpPr>
        <p:spPr bwMode="auto">
          <a:xfrm>
            <a:off x="2555875" y="3562350"/>
            <a:ext cx="1588" cy="212725"/>
          </a:xfrm>
          <a:prstGeom prst="straightConnector1">
            <a:avLst/>
          </a:prstGeom>
          <a:noFill/>
          <a:ln w="9525">
            <a:solidFill>
              <a:schemeClr val="bg2"/>
            </a:solidFill>
            <a:round/>
            <a:headEnd/>
            <a:tailEnd/>
          </a:ln>
          <a:extLst>
            <a:ext uri="{909E8E84-426E-40DD-AFC4-6F175D3DCCD1}">
              <a14:hiddenFill xmlns:a14="http://schemas.microsoft.com/office/drawing/2010/main">
                <a:noFill/>
              </a14:hiddenFill>
            </a:ext>
          </a:extLst>
        </p:spPr>
      </p:cxnSp>
      <p:cxnSp>
        <p:nvCxnSpPr>
          <p:cNvPr id="10274" name="AutoShape 34"/>
          <p:cNvCxnSpPr>
            <a:cxnSpLocks noChangeShapeType="1"/>
            <a:stCxn id="10303" idx="2"/>
            <a:endCxn id="10271" idx="0"/>
          </p:cNvCxnSpPr>
          <p:nvPr/>
        </p:nvCxnSpPr>
        <p:spPr bwMode="auto">
          <a:xfrm rot="16200000" flipH="1">
            <a:off x="2981325" y="3136900"/>
            <a:ext cx="212725" cy="1063625"/>
          </a:xfrm>
          <a:prstGeom prst="bentConnector3">
            <a:avLst>
              <a:gd name="adj1" fmla="val 49255"/>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sp>
        <p:nvSpPr>
          <p:cNvPr id="10275" name="Rectangle 40"/>
          <p:cNvSpPr>
            <a:spLocks noChangeArrowheads="1"/>
          </p:cNvSpPr>
          <p:nvPr/>
        </p:nvSpPr>
        <p:spPr bwMode="auto">
          <a:xfrm>
            <a:off x="631825" y="3128963"/>
            <a:ext cx="3744913" cy="1079500"/>
          </a:xfrm>
          <a:prstGeom prst="rect">
            <a:avLst/>
          </a:prstGeom>
          <a:noFill/>
          <a:ln w="22225">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endParaRPr lang="ja-JP" altLang="en-US"/>
          </a:p>
        </p:txBody>
      </p:sp>
      <p:sp>
        <p:nvSpPr>
          <p:cNvPr id="10276" name="Rectangle 124"/>
          <p:cNvSpPr>
            <a:spLocks noChangeArrowheads="1"/>
          </p:cNvSpPr>
          <p:nvPr/>
        </p:nvSpPr>
        <p:spPr bwMode="auto">
          <a:xfrm>
            <a:off x="6969125" y="3211513"/>
            <a:ext cx="1582738" cy="288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lang="ja-JP" altLang="en-US"/>
              <a:t>プロジェクトリーダー</a:t>
            </a:r>
          </a:p>
        </p:txBody>
      </p:sp>
      <p:sp>
        <p:nvSpPr>
          <p:cNvPr id="10277" name="Rectangle 125"/>
          <p:cNvSpPr>
            <a:spLocks noChangeArrowheads="1"/>
          </p:cNvSpPr>
          <p:nvPr/>
        </p:nvSpPr>
        <p:spPr bwMode="auto">
          <a:xfrm>
            <a:off x="6103938" y="4075113"/>
            <a:ext cx="1008062" cy="288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lang="ja-JP" altLang="en-US"/>
              <a:t>●●実施担当</a:t>
            </a:r>
          </a:p>
        </p:txBody>
      </p:sp>
      <p:sp>
        <p:nvSpPr>
          <p:cNvPr id="10278" name="Rectangle 126"/>
          <p:cNvSpPr>
            <a:spLocks noChangeArrowheads="1"/>
          </p:cNvSpPr>
          <p:nvPr/>
        </p:nvSpPr>
        <p:spPr bwMode="auto">
          <a:xfrm>
            <a:off x="7256463" y="4075113"/>
            <a:ext cx="1008062" cy="288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lang="ja-JP" altLang="en-US"/>
              <a:t>■■実施担当</a:t>
            </a:r>
          </a:p>
        </p:txBody>
      </p:sp>
      <p:sp>
        <p:nvSpPr>
          <p:cNvPr id="10279" name="Rectangle 127"/>
          <p:cNvSpPr>
            <a:spLocks noChangeArrowheads="1"/>
          </p:cNvSpPr>
          <p:nvPr/>
        </p:nvSpPr>
        <p:spPr bwMode="auto">
          <a:xfrm>
            <a:off x="8407400" y="4075113"/>
            <a:ext cx="1008063" cy="288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lang="ja-JP" altLang="en-US"/>
              <a:t>▲▲実施担当</a:t>
            </a:r>
          </a:p>
        </p:txBody>
      </p:sp>
      <p:cxnSp>
        <p:nvCxnSpPr>
          <p:cNvPr id="10280" name="AutoShape 132"/>
          <p:cNvCxnSpPr>
            <a:cxnSpLocks noChangeShapeType="1"/>
            <a:stCxn id="10276" idx="2"/>
            <a:endCxn id="10278" idx="0"/>
          </p:cNvCxnSpPr>
          <p:nvPr/>
        </p:nvCxnSpPr>
        <p:spPr bwMode="auto">
          <a:xfrm>
            <a:off x="7761288" y="3500438"/>
            <a:ext cx="0" cy="574675"/>
          </a:xfrm>
          <a:prstGeom prst="straightConnector1">
            <a:avLst/>
          </a:prstGeom>
          <a:noFill/>
          <a:ln w="9525">
            <a:solidFill>
              <a:schemeClr val="bg2"/>
            </a:solidFill>
            <a:round/>
            <a:headEnd/>
            <a:tailEnd/>
          </a:ln>
          <a:extLst>
            <a:ext uri="{909E8E84-426E-40DD-AFC4-6F175D3DCCD1}">
              <a14:hiddenFill xmlns:a14="http://schemas.microsoft.com/office/drawing/2010/main">
                <a:noFill/>
              </a14:hiddenFill>
            </a:ext>
          </a:extLst>
        </p:spPr>
      </p:cxnSp>
      <p:cxnSp>
        <p:nvCxnSpPr>
          <p:cNvPr id="10281" name="AutoShape 133"/>
          <p:cNvCxnSpPr>
            <a:cxnSpLocks noChangeShapeType="1"/>
            <a:stCxn id="10277" idx="0"/>
            <a:endCxn id="10279" idx="0"/>
          </p:cNvCxnSpPr>
          <p:nvPr/>
        </p:nvCxnSpPr>
        <p:spPr bwMode="auto">
          <a:xfrm rot="5400000" flipH="1" flipV="1">
            <a:off x="7758907" y="2923381"/>
            <a:ext cx="12700" cy="2303463"/>
          </a:xfrm>
          <a:prstGeom prst="bentConnector3">
            <a:avLst>
              <a:gd name="adj1" fmla="val 180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grpSp>
        <p:nvGrpSpPr>
          <p:cNvPr id="10282" name="Group 135"/>
          <p:cNvGrpSpPr>
            <a:grpSpLocks/>
          </p:cNvGrpSpPr>
          <p:nvPr/>
        </p:nvGrpSpPr>
        <p:grpSpPr bwMode="auto">
          <a:xfrm>
            <a:off x="774700" y="2913063"/>
            <a:ext cx="936625" cy="360362"/>
            <a:chOff x="307" y="1434"/>
            <a:chExt cx="590" cy="227"/>
          </a:xfrm>
        </p:grpSpPr>
        <p:sp>
          <p:nvSpPr>
            <p:cNvPr id="10310" name="Rectangle 6"/>
            <p:cNvSpPr>
              <a:spLocks noChangeArrowheads="1"/>
            </p:cNvSpPr>
            <p:nvPr/>
          </p:nvSpPr>
          <p:spPr bwMode="auto">
            <a:xfrm>
              <a:off x="307" y="1435"/>
              <a:ext cx="590" cy="226"/>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endParaRPr lang="ja-JP" altLang="en-US" sz="1600" b="1"/>
            </a:p>
          </p:txBody>
        </p:sp>
        <p:sp>
          <p:nvSpPr>
            <p:cNvPr id="10311" name="Rectangle 130"/>
            <p:cNvSpPr>
              <a:spLocks noChangeArrowheads="1"/>
            </p:cNvSpPr>
            <p:nvPr/>
          </p:nvSpPr>
          <p:spPr bwMode="auto">
            <a:xfrm>
              <a:off x="307" y="1434"/>
              <a:ext cx="589"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lang="ja-JP" altLang="en-US" sz="1600" b="1"/>
                <a:t>記述例</a:t>
              </a:r>
            </a:p>
          </p:txBody>
        </p:sp>
      </p:grpSp>
      <p:graphicFrame>
        <p:nvGraphicFramePr>
          <p:cNvPr id="82058" name="Group 138"/>
          <p:cNvGraphicFramePr>
            <a:graphicFrameLocks noGrp="1"/>
          </p:cNvGraphicFramePr>
          <p:nvPr/>
        </p:nvGraphicFramePr>
        <p:xfrm>
          <a:off x="5888038" y="4510088"/>
          <a:ext cx="3525837" cy="1143000"/>
        </p:xfrm>
        <a:graphic>
          <a:graphicData uri="http://schemas.openxmlformats.org/drawingml/2006/table">
            <a:tbl>
              <a:tblPr/>
              <a:tblGrid>
                <a:gridCol w="1762919"/>
                <a:gridCol w="1762918"/>
              </a:tblGrid>
              <a:tr h="174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担当者・所属</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役割</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1730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smtClean="0">
                          <a:ln>
                            <a:noFill/>
                          </a:ln>
                          <a:solidFill>
                            <a:schemeClr val="tx1"/>
                          </a:solidFill>
                          <a:effectLst/>
                          <a:latin typeface="ＭＳ Ｐゴシック" pitchFamily="50" charset="-128"/>
                          <a:ea typeface="ＭＳ Ｐゴシック" pitchFamily="50" charset="-128"/>
                        </a:rPr>
                        <a:t>XXX XXXXX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プロジェクトリーダー</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11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30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smtClean="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smtClean="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46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ＭＳ Ｐゴシック" pitchFamily="50" charset="-128"/>
                        </a:rPr>
                        <a:t>XXX XXXXX</a:t>
                      </a:r>
                      <a:endPar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rPr>
                        <a:t>▲▲実施担当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303" name="AutoShape 28"/>
          <p:cNvSpPr>
            <a:spLocks noChangeArrowheads="1"/>
          </p:cNvSpPr>
          <p:nvPr/>
        </p:nvSpPr>
        <p:spPr bwMode="auto">
          <a:xfrm>
            <a:off x="1943100" y="3201988"/>
            <a:ext cx="1225550" cy="360362"/>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endParaRPr lang="ja-JP" altLang="en-US"/>
          </a:p>
          <a:p>
            <a:pPr eaLnBrk="1" hangingPunct="1"/>
            <a:r>
              <a:rPr lang="ja-JP" altLang="en-US"/>
              <a:t>代表提案者：</a:t>
            </a:r>
            <a:r>
              <a:rPr lang="en-US" altLang="ja-JP"/>
              <a:t>○○</a:t>
            </a:r>
          </a:p>
          <a:p>
            <a:pPr eaLnBrk="1" hangingPunct="1"/>
            <a:endParaRPr lang="ja-JP" altLang="en-US"/>
          </a:p>
        </p:txBody>
      </p:sp>
      <p:sp>
        <p:nvSpPr>
          <p:cNvPr id="10304" name="Rectangle 40"/>
          <p:cNvSpPr>
            <a:spLocks noChangeArrowheads="1"/>
          </p:cNvSpPr>
          <p:nvPr/>
        </p:nvSpPr>
        <p:spPr bwMode="auto">
          <a:xfrm>
            <a:off x="5672138" y="2924175"/>
            <a:ext cx="3960812" cy="1512888"/>
          </a:xfrm>
          <a:prstGeom prst="rect">
            <a:avLst/>
          </a:prstGeom>
          <a:noFill/>
          <a:ln w="22225">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endParaRPr lang="ja-JP" altLang="en-US"/>
          </a:p>
        </p:txBody>
      </p:sp>
      <p:grpSp>
        <p:nvGrpSpPr>
          <p:cNvPr id="10305" name="Group 176"/>
          <p:cNvGrpSpPr>
            <a:grpSpLocks/>
          </p:cNvGrpSpPr>
          <p:nvPr/>
        </p:nvGrpSpPr>
        <p:grpSpPr bwMode="auto">
          <a:xfrm>
            <a:off x="5815013" y="2779713"/>
            <a:ext cx="936625" cy="360362"/>
            <a:chOff x="2757" y="1706"/>
            <a:chExt cx="590" cy="227"/>
          </a:xfrm>
        </p:grpSpPr>
        <p:sp>
          <p:nvSpPr>
            <p:cNvPr id="10308" name="Rectangle 6"/>
            <p:cNvSpPr>
              <a:spLocks noChangeArrowheads="1"/>
            </p:cNvSpPr>
            <p:nvPr/>
          </p:nvSpPr>
          <p:spPr bwMode="auto">
            <a:xfrm>
              <a:off x="2757" y="1707"/>
              <a:ext cx="590" cy="226"/>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endParaRPr lang="ja-JP" altLang="en-US" sz="1600" b="1"/>
            </a:p>
          </p:txBody>
        </p:sp>
        <p:sp>
          <p:nvSpPr>
            <p:cNvPr id="10309" name="Rectangle 130"/>
            <p:cNvSpPr>
              <a:spLocks noChangeArrowheads="1"/>
            </p:cNvSpPr>
            <p:nvPr/>
          </p:nvSpPr>
          <p:spPr bwMode="auto">
            <a:xfrm>
              <a:off x="2757" y="1706"/>
              <a:ext cx="589"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lang="ja-JP" altLang="en-US" sz="1600" b="1"/>
                <a:t>記述例</a:t>
              </a:r>
            </a:p>
          </p:txBody>
        </p:sp>
      </p:grpSp>
      <p:sp>
        <p:nvSpPr>
          <p:cNvPr id="10306" name="Text Box 41"/>
          <p:cNvSpPr txBox="1">
            <a:spLocks noChangeArrowheads="1"/>
          </p:cNvSpPr>
          <p:nvPr/>
        </p:nvSpPr>
        <p:spPr bwMode="auto">
          <a:xfrm>
            <a:off x="8193088" y="2779713"/>
            <a:ext cx="1466850" cy="2460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r>
              <a:rPr lang="ja-JP" altLang="en-US" b="1">
                <a:latin typeface="HG丸ｺﾞｼｯｸM-PRO" pitchFamily="50" charset="-128"/>
                <a:ea typeface="HG丸ｺﾞｼｯｸM-PRO" pitchFamily="50" charset="-128"/>
              </a:rPr>
              <a:t>代表提案者組織内体制</a:t>
            </a:r>
          </a:p>
        </p:txBody>
      </p:sp>
      <p:sp>
        <p:nvSpPr>
          <p:cNvPr id="28" name="Rectangle 5"/>
          <p:cNvSpPr>
            <a:spLocks noChangeArrowheads="1"/>
          </p:cNvSpPr>
          <p:nvPr/>
        </p:nvSpPr>
        <p:spPr bwMode="auto">
          <a:xfrm>
            <a:off x="631825" y="5705475"/>
            <a:ext cx="7985125" cy="819150"/>
          </a:xfrm>
          <a:prstGeom prst="rect">
            <a:avLst/>
          </a:prstGeom>
          <a:solidFill>
            <a:schemeClr val="bg1"/>
          </a:solidFill>
          <a:ln w="9525" algn="ctr">
            <a:solidFill>
              <a:schemeClr val="bg2"/>
            </a:solidFill>
            <a:miter lim="800000"/>
            <a:headEnd/>
            <a:tailEnd/>
          </a:ln>
        </p:spPr>
        <p:txBody>
          <a:bodyPr/>
          <a:lstStyle/>
          <a:p>
            <a:pPr marL="171450" algn="l">
              <a:spcBef>
                <a:spcPct val="30000"/>
              </a:spcBef>
              <a:defRPr/>
            </a:pPr>
            <a:r>
              <a:rPr kumimoji="1" lang="en-US" altLang="ja-JP" dirty="0">
                <a:latin typeface="ＭＳ Ｐゴシック" pitchFamily="50" charset="-128"/>
                <a:ea typeface="ＭＳ Ｐゴシック" pitchFamily="50" charset="-128"/>
              </a:rPr>
              <a:t>※</a:t>
            </a:r>
            <a:r>
              <a:rPr kumimoji="1" lang="ja-JP" altLang="en-US" dirty="0">
                <a:latin typeface="ＭＳ Ｐゴシック" pitchFamily="50" charset="-128"/>
                <a:ea typeface="ＭＳ Ｐゴシック" pitchFamily="50" charset="-128"/>
              </a:rPr>
              <a:t>評価基準（実行可能性）</a:t>
            </a:r>
          </a:p>
          <a:p>
            <a:pPr marL="171450" algn="l">
              <a:spcBef>
                <a:spcPct val="30000"/>
              </a:spcBef>
              <a:defRPr/>
            </a:pPr>
            <a:r>
              <a:rPr kumimoji="1" lang="ja-JP" altLang="en-US" dirty="0">
                <a:latin typeface="ＭＳ Ｐゴシック" pitchFamily="50" charset="-128"/>
                <a:ea typeface="ＭＳ Ｐゴシック" pitchFamily="50" charset="-128"/>
              </a:rPr>
              <a:t>　提案される創蓄省エネルギー化モデルは、実現可能性が高いものとなっているか。</a:t>
            </a:r>
          </a:p>
          <a:p>
            <a:pPr marL="533400" indent="-171450" algn="l">
              <a:spcBef>
                <a:spcPct val="30000"/>
              </a:spcBef>
              <a:buFont typeface="Wingdings" pitchFamily="2" charset="2"/>
              <a:buChar char="Ø"/>
              <a:defRPr/>
            </a:pPr>
            <a:r>
              <a:rPr kumimoji="1" lang="ja-JP" altLang="en-US" dirty="0">
                <a:latin typeface="ＭＳ Ｐゴシック" pitchFamily="50" charset="-128"/>
                <a:ea typeface="ＭＳ Ｐゴシック" pitchFamily="50" charset="-128"/>
              </a:rPr>
              <a:t>実施体制（事業実施にあたり、各主体が連携し、事業が速やかに開始されるとともに継続的に実施可能な体制が整っているか）</a:t>
            </a:r>
          </a:p>
          <a:p>
            <a:pPr marL="533400" indent="-171450" algn="l">
              <a:spcBef>
                <a:spcPct val="30000"/>
              </a:spcBef>
              <a:buFont typeface="Wingdings" pitchFamily="2" charset="2"/>
              <a:buChar char="Ø"/>
              <a:defRPr/>
            </a:pPr>
            <a:r>
              <a:rPr kumimoji="1" lang="ja-JP" altLang="en-US" dirty="0">
                <a:latin typeface="ＭＳ Ｐゴシック" pitchFamily="50" charset="-128"/>
                <a:ea typeface="ＭＳ Ｐゴシック" pitchFamily="50" charset="-128"/>
              </a:rPr>
              <a:t>事業採算性（事業採算性を考慮したモデルとなっているか。）</a:t>
            </a:r>
          </a:p>
          <a:p>
            <a:pPr marL="622300" lvl="1" indent="-165100" algn="l">
              <a:spcBef>
                <a:spcPct val="30000"/>
              </a:spcBef>
              <a:buFontTx/>
              <a:buChar char="•"/>
              <a:defRPr/>
            </a:pPr>
            <a:endParaRPr kumimoji="1" lang="ja-JP" altLang="en-US" dirty="0">
              <a:latin typeface="ＭＳ Ｐゴシック" pitchFamily="50" charset="-128"/>
              <a:ea typeface="ＭＳ Ｐゴシック" pitchFamily="50"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44450"/>
            <a:ext cx="990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a:r>
              <a:rPr kumimoji="1" lang="en-US" altLang="ja-JP" sz="1800">
                <a:solidFill>
                  <a:srgbClr val="000099"/>
                </a:solidFill>
                <a:latin typeface="HGPｺﾞｼｯｸE" pitchFamily="50" charset="-128"/>
                <a:ea typeface="HGPｺﾞｼｯｸE" pitchFamily="50" charset="-128"/>
              </a:rPr>
              <a:t>【3</a:t>
            </a:r>
            <a:r>
              <a:rPr kumimoji="1" lang="ja-JP" altLang="en-US" sz="1800">
                <a:solidFill>
                  <a:srgbClr val="000099"/>
                </a:solidFill>
                <a:latin typeface="HGPｺﾞｼｯｸE" pitchFamily="50" charset="-128"/>
                <a:ea typeface="HGPｺﾞｼｯｸE" pitchFamily="50" charset="-128"/>
              </a:rPr>
              <a:t>　構想策定に向けて</a:t>
            </a:r>
            <a:r>
              <a:rPr kumimoji="1" lang="en-US" altLang="ja-JP" sz="1800">
                <a:solidFill>
                  <a:srgbClr val="000099"/>
                </a:solidFill>
                <a:latin typeface="HGPｺﾞｼｯｸE" pitchFamily="50" charset="-128"/>
                <a:ea typeface="HGPｺﾞｼｯｸE" pitchFamily="50" charset="-128"/>
              </a:rPr>
              <a:t>】</a:t>
            </a:r>
          </a:p>
          <a:p>
            <a:pPr algn="l"/>
            <a:r>
              <a:rPr kumimoji="1" lang="en-US" altLang="ja-JP" sz="1800">
                <a:solidFill>
                  <a:srgbClr val="000099"/>
                </a:solidFill>
                <a:latin typeface="HGPｺﾞｼｯｸE" pitchFamily="50" charset="-128"/>
                <a:ea typeface="HGPｺﾞｼｯｸE" pitchFamily="50" charset="-128"/>
              </a:rPr>
              <a:t>【3.2</a:t>
            </a:r>
            <a:r>
              <a:rPr kumimoji="1" lang="ja-JP" altLang="en-US" sz="1800">
                <a:solidFill>
                  <a:srgbClr val="000099"/>
                </a:solidFill>
                <a:latin typeface="HGPｺﾞｼｯｸE" pitchFamily="50" charset="-128"/>
                <a:ea typeface="HGPｺﾞｼｯｸE" pitchFamily="50" charset="-128"/>
              </a:rPr>
              <a:t>　検討を進める上での課題</a:t>
            </a:r>
            <a:r>
              <a:rPr kumimoji="1" lang="en-US" altLang="ja-JP" sz="1800">
                <a:solidFill>
                  <a:srgbClr val="000099"/>
                </a:solidFill>
                <a:latin typeface="HGPｺﾞｼｯｸE" pitchFamily="50" charset="-128"/>
                <a:ea typeface="HGPｺﾞｼｯｸE" pitchFamily="50" charset="-128"/>
              </a:rPr>
              <a:t>】</a:t>
            </a:r>
          </a:p>
        </p:txBody>
      </p:sp>
      <p:sp>
        <p:nvSpPr>
          <p:cNvPr id="11267" name="Rectangle 5"/>
          <p:cNvSpPr>
            <a:spLocks noChangeArrowheads="1"/>
          </p:cNvSpPr>
          <p:nvPr/>
        </p:nvSpPr>
        <p:spPr bwMode="auto">
          <a:xfrm>
            <a:off x="128588" y="836613"/>
            <a:ext cx="9648825" cy="5688012"/>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charset="-128"/>
                <a:ea typeface="ＭＳ Ｐゴシック" charset="-128"/>
              </a:defRPr>
            </a:lvl1pPr>
            <a:lvl2pPr marL="622300" indent="-16510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eaLnBrk="1" hangingPunct="1">
              <a:spcBef>
                <a:spcPct val="30000"/>
              </a:spcBef>
              <a:buFont typeface="Wingdings" pitchFamily="2" charset="2"/>
              <a:buChar char="ü"/>
            </a:pPr>
            <a:endParaRPr kumimoji="1" lang="en-US" altLang="ja-JP" sz="1400"/>
          </a:p>
          <a:p>
            <a:pPr algn="l" eaLnBrk="1" hangingPunct="1">
              <a:spcBef>
                <a:spcPct val="30000"/>
              </a:spcBef>
              <a:buFont typeface="Wingdings" pitchFamily="2" charset="2"/>
              <a:buChar char="ü"/>
            </a:pPr>
            <a:r>
              <a:rPr kumimoji="1" lang="ja-JP" altLang="en-US" sz="1400"/>
              <a:t>検討を進める上での課題</a:t>
            </a:r>
          </a:p>
          <a:p>
            <a:pPr lvl="1" algn="l" eaLnBrk="1" hangingPunct="1">
              <a:spcBef>
                <a:spcPct val="30000"/>
              </a:spcBef>
              <a:buFontTx/>
              <a:buChar char="•"/>
            </a:pPr>
            <a:r>
              <a:rPr kumimoji="1" lang="ja-JP" altLang="en-US" sz="1400">
                <a:solidFill>
                  <a:srgbClr val="0033CC"/>
                </a:solidFill>
              </a:rPr>
              <a:t>ここでの「課題」は、「どのような点で本事業による支援が必要なのか」明確に示すこと　→評価基準（実行可能性、国の支援の必要性）</a:t>
            </a:r>
            <a:r>
              <a:rPr kumimoji="1" lang="en-US" altLang="ja-JP" sz="1400">
                <a:solidFill>
                  <a:srgbClr val="0033CC"/>
                </a:solidFill>
              </a:rPr>
              <a:t>※</a:t>
            </a:r>
          </a:p>
        </p:txBody>
      </p:sp>
      <p:sp>
        <p:nvSpPr>
          <p:cNvPr id="4" name="Rectangle 5"/>
          <p:cNvSpPr>
            <a:spLocks noChangeArrowheads="1"/>
          </p:cNvSpPr>
          <p:nvPr/>
        </p:nvSpPr>
        <p:spPr bwMode="auto">
          <a:xfrm>
            <a:off x="631825" y="5705475"/>
            <a:ext cx="7985125" cy="819150"/>
          </a:xfrm>
          <a:prstGeom prst="rect">
            <a:avLst/>
          </a:prstGeom>
          <a:solidFill>
            <a:schemeClr val="bg1"/>
          </a:solidFill>
          <a:ln w="9525" algn="ctr">
            <a:solidFill>
              <a:schemeClr val="bg2"/>
            </a:solidFill>
            <a:miter lim="800000"/>
            <a:headEnd/>
            <a:tailEnd/>
          </a:ln>
        </p:spPr>
        <p:txBody>
          <a:bodyPr/>
          <a:lstStyle/>
          <a:p>
            <a:pPr marL="171450" algn="l">
              <a:spcBef>
                <a:spcPct val="30000"/>
              </a:spcBef>
              <a:defRPr/>
            </a:pPr>
            <a:r>
              <a:rPr kumimoji="1" lang="en-US" altLang="ja-JP" dirty="0">
                <a:latin typeface="ＭＳ Ｐゴシック" pitchFamily="50" charset="-128"/>
                <a:ea typeface="ＭＳ Ｐゴシック" pitchFamily="50" charset="-128"/>
              </a:rPr>
              <a:t>※</a:t>
            </a:r>
            <a:r>
              <a:rPr kumimoji="1" lang="ja-JP" altLang="en-US" dirty="0">
                <a:latin typeface="ＭＳ Ｐゴシック" pitchFamily="50" charset="-128"/>
                <a:ea typeface="ＭＳ Ｐゴシック" pitchFamily="50" charset="-128"/>
              </a:rPr>
              <a:t>評価基準（実行可能性）</a:t>
            </a:r>
          </a:p>
          <a:p>
            <a:pPr marL="171450" algn="l">
              <a:spcBef>
                <a:spcPct val="30000"/>
              </a:spcBef>
              <a:defRPr/>
            </a:pPr>
            <a:r>
              <a:rPr kumimoji="1" lang="ja-JP" altLang="en-US" dirty="0">
                <a:latin typeface="ＭＳ Ｐゴシック" pitchFamily="50" charset="-128"/>
                <a:ea typeface="ＭＳ Ｐゴシック" pitchFamily="50" charset="-128"/>
              </a:rPr>
              <a:t>　提案される創蓄省エネルギー化モデルは、実現可能性が高いものとなっているか。</a:t>
            </a:r>
          </a:p>
          <a:p>
            <a:pPr marL="533400" indent="-171450" algn="l">
              <a:spcBef>
                <a:spcPct val="30000"/>
              </a:spcBef>
              <a:buFont typeface="Wingdings" pitchFamily="2" charset="2"/>
              <a:buChar char="Ø"/>
              <a:defRPr/>
            </a:pPr>
            <a:r>
              <a:rPr kumimoji="1" lang="ja-JP" altLang="en-US" dirty="0">
                <a:latin typeface="ＭＳ Ｐゴシック" pitchFamily="50" charset="-128"/>
                <a:ea typeface="ＭＳ Ｐゴシック" pitchFamily="50" charset="-128"/>
              </a:rPr>
              <a:t>実施体制（事業実施にあたり、各主体が連携し、事業が速やかに開始されるとともに継続的に実施可能な体制が整っているか）</a:t>
            </a:r>
          </a:p>
          <a:p>
            <a:pPr marL="533400" indent="-171450" algn="l">
              <a:spcBef>
                <a:spcPct val="30000"/>
              </a:spcBef>
              <a:buFont typeface="Wingdings" pitchFamily="2" charset="2"/>
              <a:buChar char="Ø"/>
              <a:defRPr/>
            </a:pPr>
            <a:r>
              <a:rPr kumimoji="1" lang="ja-JP" altLang="en-US" dirty="0">
                <a:latin typeface="ＭＳ Ｐゴシック" pitchFamily="50" charset="-128"/>
                <a:ea typeface="ＭＳ Ｐゴシック" pitchFamily="50" charset="-128"/>
              </a:rPr>
              <a:t>事業採算性（事業採算性を考慮したモデルとなっているか。）</a:t>
            </a:r>
          </a:p>
          <a:p>
            <a:pPr marL="622300" lvl="1" indent="-165100" algn="l">
              <a:spcBef>
                <a:spcPct val="30000"/>
              </a:spcBef>
              <a:buFontTx/>
              <a:buChar char="•"/>
              <a:defRPr/>
            </a:pPr>
            <a:endParaRPr kumimoji="1" lang="ja-JP" altLang="en-US" dirty="0">
              <a:latin typeface="ＭＳ Ｐゴシック" pitchFamily="50" charset="-128"/>
              <a:ea typeface="ＭＳ Ｐゴシック" pitchFamily="50"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333375"/>
            <a:ext cx="9906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a:r>
              <a:rPr lang="zh-TW" altLang="en-US" sz="1600"/>
              <a:t>提案書（様式</a:t>
            </a:r>
            <a:r>
              <a:rPr lang="ja-JP" altLang="en-US" sz="1600"/>
              <a:t>４</a:t>
            </a:r>
            <a:r>
              <a:rPr lang="zh-TW" altLang="en-US" sz="1600"/>
              <a:t>）</a:t>
            </a:r>
            <a:r>
              <a:rPr lang="ja-JP" altLang="en-US" sz="1600"/>
              <a:t>　作成にあたっての留意点</a:t>
            </a:r>
          </a:p>
        </p:txBody>
      </p:sp>
      <p:sp>
        <p:nvSpPr>
          <p:cNvPr id="12291" name="Rectangle 3"/>
          <p:cNvSpPr>
            <a:spLocks noChangeArrowheads="1"/>
          </p:cNvSpPr>
          <p:nvPr/>
        </p:nvSpPr>
        <p:spPr bwMode="auto">
          <a:xfrm>
            <a:off x="560388" y="1268413"/>
            <a:ext cx="8783637"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2563" indent="-182563"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algn="l" eaLnBrk="1" hangingPunct="1">
              <a:buFontTx/>
              <a:buChar char="•"/>
            </a:pPr>
            <a:r>
              <a:rPr lang="en-US" altLang="ja-JP" sz="1600" dirty="0"/>
              <a:t>A4</a:t>
            </a:r>
            <a:r>
              <a:rPr lang="ja-JP" altLang="en-US" sz="1600" dirty="0"/>
              <a:t>サイズ用紙、横置き、</a:t>
            </a:r>
            <a:r>
              <a:rPr lang="en-US" altLang="ja-JP" sz="1600" dirty="0"/>
              <a:t>Microsoft PowerPoint</a:t>
            </a:r>
            <a:r>
              <a:rPr lang="ja-JP" altLang="en-US" sz="1600" dirty="0"/>
              <a:t>を使用し</a:t>
            </a:r>
            <a:r>
              <a:rPr lang="ja-JP" altLang="en-US" sz="1600" dirty="0" smtClean="0"/>
              <a:t>、最大</a:t>
            </a:r>
            <a:r>
              <a:rPr lang="en-US" altLang="ja-JP" sz="1600" dirty="0" smtClean="0"/>
              <a:t>10</a:t>
            </a:r>
            <a:r>
              <a:rPr lang="ja-JP" altLang="en-US" sz="1600" dirty="0" smtClean="0"/>
              <a:t>頁程度以内で</a:t>
            </a:r>
            <a:r>
              <a:rPr lang="ja-JP" altLang="en-US" sz="1600" dirty="0"/>
              <a:t>作成して下さい。</a:t>
            </a:r>
          </a:p>
          <a:p>
            <a:pPr algn="l" eaLnBrk="1" hangingPunct="1">
              <a:buFontTx/>
              <a:buChar char="•"/>
            </a:pPr>
            <a:endParaRPr lang="ja-JP" altLang="en-US" sz="1600" dirty="0"/>
          </a:p>
          <a:p>
            <a:pPr algn="l" eaLnBrk="1" hangingPunct="1">
              <a:buFontTx/>
              <a:buChar char="•"/>
            </a:pPr>
            <a:r>
              <a:rPr lang="ja-JP" altLang="en-US" sz="1600" dirty="0"/>
              <a:t>第三者が読んで内容が把握できるレベルでの表現を心がけて下さい。</a:t>
            </a:r>
          </a:p>
          <a:p>
            <a:pPr algn="l" eaLnBrk="1" hangingPunct="1">
              <a:buFontTx/>
              <a:buChar char="•"/>
            </a:pPr>
            <a:endParaRPr lang="ja-JP" altLang="en-US" sz="1600" dirty="0"/>
          </a:p>
          <a:p>
            <a:pPr algn="l" eaLnBrk="1" hangingPunct="1">
              <a:buFontTx/>
              <a:buChar char="•"/>
            </a:pPr>
            <a:r>
              <a:rPr lang="en-US" altLang="ja-JP" sz="1600" dirty="0"/>
              <a:t>PDF</a:t>
            </a:r>
            <a:r>
              <a:rPr lang="ja-JP" altLang="en-US" sz="1600" dirty="0"/>
              <a:t>形式に変換したファイルについても、電子媒体に保存して提出してください。併せて下記のメールアドレス宛・件名に添付してご送付下さい（詳細は公募要領をご確認ください）。</a:t>
            </a:r>
          </a:p>
          <a:p>
            <a:pPr algn="l" eaLnBrk="1" hangingPunct="1">
              <a:buFontTx/>
              <a:buChar char="•"/>
            </a:pPr>
            <a:endParaRPr lang="en-US" altLang="ja-JP" sz="1600" dirty="0"/>
          </a:p>
          <a:p>
            <a:pPr algn="l" eaLnBrk="1" hangingPunct="1">
              <a:buFontTx/>
              <a:buChar char="•"/>
            </a:pPr>
            <a:endParaRPr lang="en-US" altLang="ja-JP" sz="1600" dirty="0"/>
          </a:p>
          <a:p>
            <a:pPr algn="l" eaLnBrk="1" hangingPunct="1">
              <a:buFontTx/>
              <a:buChar char="•"/>
            </a:pPr>
            <a:endParaRPr lang="en-US" altLang="ja-JP" sz="1600" dirty="0"/>
          </a:p>
          <a:p>
            <a:pPr algn="l" eaLnBrk="1" hangingPunct="1">
              <a:buFontTx/>
              <a:buChar char="•"/>
            </a:pPr>
            <a:endParaRPr lang="en-US" altLang="ja-JP" sz="1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1">
  <a:themeElements>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template1</Template>
  <TotalTime>0</TotalTime>
  <Pages>0</Pages>
  <Words>606</Words>
  <Characters>0</Characters>
  <Application>Microsoft Office PowerPoint</Application>
  <DocSecurity>0</DocSecurity>
  <PresentationFormat>ユーザー設定</PresentationFormat>
  <Lines>0</Lines>
  <Paragraphs>185</Paragraphs>
  <Slides>9</Slides>
  <Notes>9</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template1</vt:lpstr>
      <vt:lpstr> 平成29年度 まち・住まい・交通の創蓄省エネルギー化モデル 構築支援事業  提案書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CharactersWithSpaces>0</CharactersWithSpaces>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106</cp:revision>
  <cp:lastPrinted>1899-12-30T00:00:00Z</cp:lastPrinted>
  <dcterms:created xsi:type="dcterms:W3CDTF">2006-08-31T19:51:59Z</dcterms:created>
  <dcterms:modified xsi:type="dcterms:W3CDTF">2017-06-08T11:29:44Z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1041-6.4.0.1897</vt:lpwstr>
  </property>
</Properties>
</file>