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0"/>
  </p:notesMasterIdLst>
  <p:sldIdLst>
    <p:sldId id="282" r:id="rId5"/>
    <p:sldId id="283" r:id="rId6"/>
    <p:sldId id="284" r:id="rId7"/>
    <p:sldId id="285" r:id="rId8"/>
    <p:sldId id="286" r:id="rId9"/>
  </p:sldIdLst>
  <p:sldSz cx="7559675" cy="10691813"/>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381" userDrawn="1">
          <p15:clr>
            <a:srgbClr val="A4A3A4"/>
          </p15:clr>
        </p15:guide>
        <p15:guide id="2" orient="horz" pos="3617" userDrawn="1">
          <p15:clr>
            <a:srgbClr val="A4A3A4"/>
          </p15:clr>
        </p15:guide>
        <p15:guide id="8" orient="horz" pos="6633" userDrawn="1">
          <p15:clr>
            <a:srgbClr val="A4A3A4"/>
          </p15:clr>
        </p15:guide>
        <p15:guide id="9" pos="4649" userDrawn="1">
          <p15:clr>
            <a:srgbClr val="A4A3A4"/>
          </p15:clr>
        </p15:guide>
        <p15:guide id="10" pos="113" userDrawn="1">
          <p15:clr>
            <a:srgbClr val="A4A3A4"/>
          </p15:clr>
        </p15:guide>
        <p15:guide id="11" pos="317" userDrawn="1">
          <p15:clr>
            <a:srgbClr val="A4A3A4"/>
          </p15:clr>
        </p15:guide>
        <p15:guide id="12" pos="4468" userDrawn="1">
          <p15:clr>
            <a:srgbClr val="A4A3A4"/>
          </p15:clr>
        </p15:guide>
        <p15:guide id="13" orient="horz" pos="215" userDrawn="1">
          <p15:clr>
            <a:srgbClr val="A4A3A4"/>
          </p15:clr>
        </p15:guide>
        <p15:guide id="14" orient="horz" pos="6735" userDrawn="1">
          <p15:clr>
            <a:srgbClr val="FBAE40"/>
          </p15:clr>
        </p15:guide>
        <p15:guide id="15" userDrawn="1">
          <p15:clr>
            <a:srgbClr val="FBAE40"/>
          </p15:clr>
        </p15:guide>
        <p15:guide id="16" pos="4762" userDrawn="1">
          <p15:clr>
            <a:srgbClr val="FBAE40"/>
          </p15:clr>
        </p15:guide>
        <p15:guide id="17" orient="horz" userDrawn="1">
          <p15:clr>
            <a:srgbClr val="FBAE4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3EDF6"/>
    <a:srgbClr val="ADE0A9"/>
    <a:srgbClr val="FF8A60"/>
    <a:srgbClr val="FFE0D5"/>
    <a:srgbClr val="3FA787"/>
    <a:srgbClr val="43B390"/>
    <a:srgbClr val="FFC4AF"/>
    <a:srgbClr val="E2F1EC"/>
    <a:srgbClr val="4EC1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006F4-21B5-4537-ABD4-D32778A0B35A}" v="3" dt="2026-03-23T08:51:44.7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96" autoAdjust="0"/>
  </p:normalViewPr>
  <p:slideViewPr>
    <p:cSldViewPr snapToGrid="0" showGuides="1">
      <p:cViewPr varScale="1">
        <p:scale>
          <a:sx n="67" d="100"/>
          <a:sy n="67" d="100"/>
        </p:scale>
        <p:origin x="3126" y="84"/>
      </p:cViewPr>
      <p:guideLst>
        <p:guide pos="2381"/>
        <p:guide orient="horz" pos="3617"/>
        <p:guide orient="horz" pos="6633"/>
        <p:guide pos="4649"/>
        <p:guide pos="113"/>
        <p:guide pos="317"/>
        <p:guide pos="4468"/>
        <p:guide orient="horz" pos="215"/>
        <p:guide orient="horz" pos="6735"/>
        <p:guide/>
        <p:guide pos="4762"/>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4" cy="498295"/>
          </a:xfrm>
          <a:prstGeom prst="rect">
            <a:avLst/>
          </a:prstGeom>
        </p:spPr>
        <p:txBody>
          <a:bodyPr vert="horz" lIns="92117" tIns="46058" rIns="92117" bIns="4605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4" y="0"/>
            <a:ext cx="2944284" cy="498295"/>
          </a:xfrm>
          <a:prstGeom prst="rect">
            <a:avLst/>
          </a:prstGeom>
        </p:spPr>
        <p:txBody>
          <a:bodyPr vert="horz" lIns="92117" tIns="46058" rIns="92117" bIns="46058" rtlCol="0"/>
          <a:lstStyle>
            <a:lvl1pPr algn="r">
              <a:defRPr sz="1200"/>
            </a:lvl1pPr>
          </a:lstStyle>
          <a:p>
            <a:fld id="{5DE93C79-37D1-4AA1-9FED-4C6900DFDD0A}"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2212975" y="1241425"/>
            <a:ext cx="2368550" cy="3351213"/>
          </a:xfrm>
          <a:prstGeom prst="rect">
            <a:avLst/>
          </a:prstGeom>
          <a:noFill/>
          <a:ln w="12700">
            <a:solidFill>
              <a:prstClr val="black"/>
            </a:solidFill>
          </a:ln>
        </p:spPr>
        <p:txBody>
          <a:bodyPr vert="horz" lIns="92117" tIns="46058" rIns="92117" bIns="46058" rtlCol="0" anchor="ctr"/>
          <a:lstStyle/>
          <a:p>
            <a:endParaRPr lang="ja-JP" altLang="en-US"/>
          </a:p>
        </p:txBody>
      </p:sp>
      <p:sp>
        <p:nvSpPr>
          <p:cNvPr id="5" name="ノート プレースホルダー 4"/>
          <p:cNvSpPr>
            <a:spLocks noGrp="1"/>
          </p:cNvSpPr>
          <p:nvPr>
            <p:ph type="body" sz="quarter" idx="3"/>
          </p:nvPr>
        </p:nvSpPr>
        <p:spPr>
          <a:xfrm>
            <a:off x="679451" y="4779487"/>
            <a:ext cx="5435600" cy="3910489"/>
          </a:xfrm>
          <a:prstGeom prst="rect">
            <a:avLst/>
          </a:prstGeom>
        </p:spPr>
        <p:txBody>
          <a:bodyPr vert="horz" lIns="92117" tIns="46058" rIns="92117" bIns="4605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3107"/>
            <a:ext cx="2944284" cy="498294"/>
          </a:xfrm>
          <a:prstGeom prst="rect">
            <a:avLst/>
          </a:prstGeom>
        </p:spPr>
        <p:txBody>
          <a:bodyPr vert="horz" lIns="92117" tIns="46058" rIns="92117" bIns="4605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4" y="9433107"/>
            <a:ext cx="2944284" cy="498294"/>
          </a:xfrm>
          <a:prstGeom prst="rect">
            <a:avLst/>
          </a:prstGeom>
        </p:spPr>
        <p:txBody>
          <a:bodyPr vert="horz" lIns="92117" tIns="46058" rIns="92117" bIns="46058" rtlCol="0" anchor="b"/>
          <a:lstStyle>
            <a:lvl1pPr algn="r">
              <a:defRPr sz="1200"/>
            </a:lvl1pPr>
          </a:lstStyle>
          <a:p>
            <a:fld id="{2998AB21-32CD-4E40-9D51-35E41DAB18EA}" type="slidenum">
              <a:rPr kumimoji="1" lang="ja-JP" altLang="en-US" smtClean="0"/>
              <a:t>‹#›</a:t>
            </a:fld>
            <a:endParaRPr kumimoji="1" lang="ja-JP" altLang="en-US"/>
          </a:p>
        </p:txBody>
      </p:sp>
    </p:spTree>
    <p:extLst>
      <p:ext uri="{BB962C8B-B14F-4D97-AF65-F5344CB8AC3E}">
        <p14:creationId xmlns:p14="http://schemas.microsoft.com/office/powerpoint/2010/main" val="38710045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BB5E8-95DE-9254-65BE-39D183794C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A78138-B9CE-D3ED-40CC-62AB6A8DAD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A4D639-654D-0586-0EE8-9307A4E6035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D9B9ED6-0491-81D4-A418-58902CF52A60}"/>
              </a:ext>
            </a:extLst>
          </p:cNvPr>
          <p:cNvSpPr>
            <a:spLocks noGrp="1"/>
          </p:cNvSpPr>
          <p:nvPr>
            <p:ph type="sldNum" sz="quarter" idx="5"/>
          </p:nvPr>
        </p:nvSpPr>
        <p:spPr/>
        <p:txBody>
          <a:bodyPr/>
          <a:lstStyle/>
          <a:p>
            <a:fld id="{FF06E12F-69CC-4A63-9D40-934FB338B367}" type="slidenum">
              <a:rPr kumimoji="1" lang="ja-JP" altLang="en-US" smtClean="0"/>
              <a:t>5</a:t>
            </a:fld>
            <a:endParaRPr kumimoji="1" lang="ja-JP" altLang="en-US"/>
          </a:p>
        </p:txBody>
      </p:sp>
    </p:spTree>
    <p:extLst>
      <p:ext uri="{BB962C8B-B14F-4D97-AF65-F5344CB8AC3E}">
        <p14:creationId xmlns:p14="http://schemas.microsoft.com/office/powerpoint/2010/main" val="152099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1D911-F9BE-6BFE-1C36-4AFFE3C4847C}"/>
              </a:ext>
            </a:extLst>
          </p:cNvPr>
          <p:cNvSpPr>
            <a:spLocks noGrp="1"/>
          </p:cNvSpPr>
          <p:nvPr>
            <p:ph type="title"/>
          </p:nvPr>
        </p:nvSpPr>
        <p:spPr>
          <a:xfrm>
            <a:off x="519728" y="569241"/>
            <a:ext cx="6520220" cy="2066590"/>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8073F3-0FC0-8664-94A3-52021918EB25}"/>
              </a:ext>
            </a:extLst>
          </p:cNvPr>
          <p:cNvSpPr>
            <a:spLocks noGrp="1"/>
          </p:cNvSpPr>
          <p:nvPr>
            <p:ph idx="1"/>
          </p:nvPr>
        </p:nvSpPr>
        <p:spPr>
          <a:xfrm>
            <a:off x="519728" y="2846200"/>
            <a:ext cx="6520220" cy="678385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1030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D91C54-8716-CBB8-156E-E4148D9C8909}"/>
              </a:ext>
            </a:extLst>
          </p:cNvPr>
          <p:cNvSpPr>
            <a:spLocks noGrp="1"/>
          </p:cNvSpPr>
          <p:nvPr>
            <p:ph type="dt" sz="half" idx="10"/>
          </p:nvPr>
        </p:nvSpPr>
        <p:spPr>
          <a:xfrm>
            <a:off x="519728" y="9909727"/>
            <a:ext cx="1700927" cy="569240"/>
          </a:xfrm>
          <a:prstGeom prst="rect">
            <a:avLst/>
          </a:prstGeom>
        </p:spPr>
        <p:txBody>
          <a:bodyPr/>
          <a:lstStyle/>
          <a:p>
            <a:fld id="{AB981839-8F2A-4CE0-BEDE-5116699C9396}" type="datetimeFigureOut">
              <a:rPr kumimoji="1" lang="ja-JP" altLang="en-US" smtClean="0"/>
              <a:t>2026/4/13</a:t>
            </a:fld>
            <a:endParaRPr kumimoji="1" lang="ja-JP" altLang="en-US"/>
          </a:p>
        </p:txBody>
      </p:sp>
      <p:sp>
        <p:nvSpPr>
          <p:cNvPr id="3" name="フッター プレースホルダー 2">
            <a:extLst>
              <a:ext uri="{FF2B5EF4-FFF2-40B4-BE49-F238E27FC236}">
                <a16:creationId xmlns:a16="http://schemas.microsoft.com/office/drawing/2014/main" id="{537C561A-F514-0C0B-2F2E-8B314156A8B5}"/>
              </a:ext>
            </a:extLst>
          </p:cNvPr>
          <p:cNvSpPr>
            <a:spLocks noGrp="1"/>
          </p:cNvSpPr>
          <p:nvPr>
            <p:ph type="ftr" sz="quarter" idx="11"/>
          </p:nvPr>
        </p:nvSpPr>
        <p:spPr>
          <a:xfrm>
            <a:off x="2504143" y="9909727"/>
            <a:ext cx="2551390" cy="569240"/>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1C7F34A-7A23-7810-1D59-8206BD64453D}"/>
              </a:ext>
            </a:extLst>
          </p:cNvPr>
          <p:cNvSpPr>
            <a:spLocks noGrp="1"/>
          </p:cNvSpPr>
          <p:nvPr>
            <p:ph type="sldNum" sz="quarter" idx="12"/>
          </p:nvPr>
        </p:nvSpPr>
        <p:spPr>
          <a:xfrm>
            <a:off x="5339020" y="9909727"/>
            <a:ext cx="1700927" cy="569240"/>
          </a:xfrm>
          <a:prstGeom prst="rect">
            <a:avLst/>
          </a:prstGeom>
        </p:spPr>
        <p:txBody>
          <a:bodyPr/>
          <a:lstStyle/>
          <a:p>
            <a:fld id="{F02FC105-E1AB-4A0B-AFA3-FD1832D5720B}" type="slidenum">
              <a:rPr kumimoji="1" lang="ja-JP" altLang="en-US" smtClean="0"/>
              <a:t>‹#›</a:t>
            </a:fld>
            <a:endParaRPr kumimoji="1" lang="ja-JP" altLang="en-US"/>
          </a:p>
        </p:txBody>
      </p:sp>
    </p:spTree>
    <p:extLst>
      <p:ext uri="{BB962C8B-B14F-4D97-AF65-F5344CB8AC3E}">
        <p14:creationId xmlns:p14="http://schemas.microsoft.com/office/powerpoint/2010/main" val="421774554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51D06501-0E6C-2B79-A61A-775DAF99F098}"/>
              </a:ext>
            </a:extLst>
          </p:cNvPr>
          <p:cNvGrpSpPr/>
          <p:nvPr userDrawn="1"/>
        </p:nvGrpSpPr>
        <p:grpSpPr>
          <a:xfrm flipH="1" flipV="1">
            <a:off x="-465498" y="10692700"/>
            <a:ext cx="476246" cy="471044"/>
            <a:chOff x="15119350" y="-471044"/>
            <a:chExt cx="476246" cy="471044"/>
          </a:xfrm>
        </p:grpSpPr>
        <p:sp>
          <p:nvSpPr>
            <p:cNvPr id="11" name="正方形/長方形 8">
              <a:extLst>
                <a:ext uri="{FF2B5EF4-FFF2-40B4-BE49-F238E27FC236}">
                  <a16:creationId xmlns:a16="http://schemas.microsoft.com/office/drawing/2014/main" id="{49A59926-A6FA-18D6-BAD7-5B99FC61381B}"/>
                </a:ext>
              </a:extLst>
            </p:cNvPr>
            <p:cNvSpPr>
              <a:spLocks noChangeAspect="1"/>
            </p:cNvSpPr>
            <p:nvPr/>
          </p:nvSpPr>
          <p:spPr>
            <a:xfrm>
              <a:off x="15119350" y="-471044"/>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dirty="0"/>
            </a:p>
          </p:txBody>
        </p:sp>
        <p:sp>
          <p:nvSpPr>
            <p:cNvPr id="12" name="正方形/長方形 8">
              <a:extLst>
                <a:ext uri="{FF2B5EF4-FFF2-40B4-BE49-F238E27FC236}">
                  <a16:creationId xmlns:a16="http://schemas.microsoft.com/office/drawing/2014/main" id="{7138AB5E-9D6C-DA21-90F3-44A586CD948A}"/>
                </a:ext>
              </a:extLst>
            </p:cNvPr>
            <p:cNvSpPr>
              <a:spLocks noChangeAspect="1"/>
            </p:cNvSpPr>
            <p:nvPr/>
          </p:nvSpPr>
          <p:spPr>
            <a:xfrm>
              <a:off x="15235596" y="-360000"/>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a:p>
          </p:txBody>
        </p:sp>
      </p:grpSp>
      <p:grpSp>
        <p:nvGrpSpPr>
          <p:cNvPr id="13" name="グループ化 12">
            <a:extLst>
              <a:ext uri="{FF2B5EF4-FFF2-40B4-BE49-F238E27FC236}">
                <a16:creationId xmlns:a16="http://schemas.microsoft.com/office/drawing/2014/main" id="{786BD5E5-99AA-6CE2-4FE0-D7B0CBF1F73D}"/>
              </a:ext>
            </a:extLst>
          </p:cNvPr>
          <p:cNvGrpSpPr/>
          <p:nvPr userDrawn="1"/>
        </p:nvGrpSpPr>
        <p:grpSpPr>
          <a:xfrm flipH="1">
            <a:off x="-465498" y="-471044"/>
            <a:ext cx="476246" cy="471044"/>
            <a:chOff x="15119350" y="-471044"/>
            <a:chExt cx="476246" cy="471044"/>
          </a:xfrm>
        </p:grpSpPr>
        <p:sp>
          <p:nvSpPr>
            <p:cNvPr id="14" name="正方形/長方形 8">
              <a:extLst>
                <a:ext uri="{FF2B5EF4-FFF2-40B4-BE49-F238E27FC236}">
                  <a16:creationId xmlns:a16="http://schemas.microsoft.com/office/drawing/2014/main" id="{8D0942A8-E44D-8C9D-66C8-6B08F9DC0376}"/>
                </a:ext>
              </a:extLst>
            </p:cNvPr>
            <p:cNvSpPr>
              <a:spLocks noChangeAspect="1"/>
            </p:cNvSpPr>
            <p:nvPr/>
          </p:nvSpPr>
          <p:spPr>
            <a:xfrm>
              <a:off x="15119350" y="-471044"/>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dirty="0"/>
            </a:p>
          </p:txBody>
        </p:sp>
        <p:sp>
          <p:nvSpPr>
            <p:cNvPr id="15" name="正方形/長方形 8">
              <a:extLst>
                <a:ext uri="{FF2B5EF4-FFF2-40B4-BE49-F238E27FC236}">
                  <a16:creationId xmlns:a16="http://schemas.microsoft.com/office/drawing/2014/main" id="{02FF3D6A-4C66-808C-460F-F0587C364A59}"/>
                </a:ext>
              </a:extLst>
            </p:cNvPr>
            <p:cNvSpPr>
              <a:spLocks noChangeAspect="1"/>
            </p:cNvSpPr>
            <p:nvPr/>
          </p:nvSpPr>
          <p:spPr>
            <a:xfrm>
              <a:off x="15235596" y="-360000"/>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a:p>
          </p:txBody>
        </p:sp>
      </p:grpSp>
      <p:grpSp>
        <p:nvGrpSpPr>
          <p:cNvPr id="17" name="グループ化 16">
            <a:extLst>
              <a:ext uri="{FF2B5EF4-FFF2-40B4-BE49-F238E27FC236}">
                <a16:creationId xmlns:a16="http://schemas.microsoft.com/office/drawing/2014/main" id="{3098EF80-B3A5-52C8-D51F-801F4AB68EED}"/>
              </a:ext>
            </a:extLst>
          </p:cNvPr>
          <p:cNvGrpSpPr/>
          <p:nvPr userDrawn="1"/>
        </p:nvGrpSpPr>
        <p:grpSpPr>
          <a:xfrm>
            <a:off x="7547643" y="-471044"/>
            <a:ext cx="476246" cy="471044"/>
            <a:chOff x="15119350" y="-471044"/>
            <a:chExt cx="476246" cy="471044"/>
          </a:xfrm>
        </p:grpSpPr>
        <p:sp>
          <p:nvSpPr>
            <p:cNvPr id="18" name="正方形/長方形 8">
              <a:extLst>
                <a:ext uri="{FF2B5EF4-FFF2-40B4-BE49-F238E27FC236}">
                  <a16:creationId xmlns:a16="http://schemas.microsoft.com/office/drawing/2014/main" id="{E41C2C2A-96D3-2CFF-C59A-C68635925206}"/>
                </a:ext>
              </a:extLst>
            </p:cNvPr>
            <p:cNvSpPr>
              <a:spLocks noChangeAspect="1"/>
            </p:cNvSpPr>
            <p:nvPr/>
          </p:nvSpPr>
          <p:spPr>
            <a:xfrm>
              <a:off x="15119350" y="-471044"/>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dirty="0"/>
            </a:p>
          </p:txBody>
        </p:sp>
        <p:sp>
          <p:nvSpPr>
            <p:cNvPr id="19" name="正方形/長方形 8">
              <a:extLst>
                <a:ext uri="{FF2B5EF4-FFF2-40B4-BE49-F238E27FC236}">
                  <a16:creationId xmlns:a16="http://schemas.microsoft.com/office/drawing/2014/main" id="{57511B99-CBBA-D02E-6B78-783C39AC4491}"/>
                </a:ext>
              </a:extLst>
            </p:cNvPr>
            <p:cNvSpPr>
              <a:spLocks noChangeAspect="1"/>
            </p:cNvSpPr>
            <p:nvPr/>
          </p:nvSpPr>
          <p:spPr>
            <a:xfrm>
              <a:off x="15235596" y="-360000"/>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a:p>
          </p:txBody>
        </p:sp>
      </p:grpSp>
      <p:grpSp>
        <p:nvGrpSpPr>
          <p:cNvPr id="20" name="グループ化 19">
            <a:extLst>
              <a:ext uri="{FF2B5EF4-FFF2-40B4-BE49-F238E27FC236}">
                <a16:creationId xmlns:a16="http://schemas.microsoft.com/office/drawing/2014/main" id="{7A8175F3-667F-832A-DF87-1C3D86580369}"/>
              </a:ext>
            </a:extLst>
          </p:cNvPr>
          <p:cNvGrpSpPr/>
          <p:nvPr userDrawn="1"/>
        </p:nvGrpSpPr>
        <p:grpSpPr>
          <a:xfrm flipV="1">
            <a:off x="7547643" y="10692700"/>
            <a:ext cx="476246" cy="471044"/>
            <a:chOff x="15119350" y="-471044"/>
            <a:chExt cx="476246" cy="471044"/>
          </a:xfrm>
        </p:grpSpPr>
        <p:sp>
          <p:nvSpPr>
            <p:cNvPr id="21" name="正方形/長方形 8">
              <a:extLst>
                <a:ext uri="{FF2B5EF4-FFF2-40B4-BE49-F238E27FC236}">
                  <a16:creationId xmlns:a16="http://schemas.microsoft.com/office/drawing/2014/main" id="{F958D714-4FFE-61ED-2586-DED7C756FBB0}"/>
                </a:ext>
              </a:extLst>
            </p:cNvPr>
            <p:cNvSpPr>
              <a:spLocks noChangeAspect="1"/>
            </p:cNvSpPr>
            <p:nvPr/>
          </p:nvSpPr>
          <p:spPr>
            <a:xfrm>
              <a:off x="15119350" y="-471044"/>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dirty="0"/>
            </a:p>
          </p:txBody>
        </p:sp>
        <p:sp>
          <p:nvSpPr>
            <p:cNvPr id="22" name="正方形/長方形 8">
              <a:extLst>
                <a:ext uri="{FF2B5EF4-FFF2-40B4-BE49-F238E27FC236}">
                  <a16:creationId xmlns:a16="http://schemas.microsoft.com/office/drawing/2014/main" id="{CF937D75-64D2-28CB-944F-A622E88F0D21}"/>
                </a:ext>
              </a:extLst>
            </p:cNvPr>
            <p:cNvSpPr>
              <a:spLocks noChangeAspect="1"/>
            </p:cNvSpPr>
            <p:nvPr/>
          </p:nvSpPr>
          <p:spPr>
            <a:xfrm>
              <a:off x="15235596" y="-360000"/>
              <a:ext cx="360000" cy="360000"/>
            </a:xfrm>
            <a:custGeom>
              <a:avLst/>
              <a:gdLst>
                <a:gd name="connsiteX0" fmla="*/ 0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0" fmla="*/ 360000 w 451440"/>
                <a:gd name="connsiteY0" fmla="*/ 0 h 360000"/>
                <a:gd name="connsiteX1" fmla="*/ 360000 w 451440"/>
                <a:gd name="connsiteY1" fmla="*/ 360000 h 360000"/>
                <a:gd name="connsiteX2" fmla="*/ 0 w 451440"/>
                <a:gd name="connsiteY2" fmla="*/ 360000 h 360000"/>
                <a:gd name="connsiteX3" fmla="*/ 0 w 451440"/>
                <a:gd name="connsiteY3" fmla="*/ 0 h 360000"/>
                <a:gd name="connsiteX4" fmla="*/ 451440 w 451440"/>
                <a:gd name="connsiteY4" fmla="*/ 91440 h 360000"/>
                <a:gd name="connsiteX0" fmla="*/ 360000 w 360000"/>
                <a:gd name="connsiteY0" fmla="*/ 0 h 360000"/>
                <a:gd name="connsiteX1" fmla="*/ 360000 w 360000"/>
                <a:gd name="connsiteY1" fmla="*/ 360000 h 360000"/>
                <a:gd name="connsiteX2" fmla="*/ 0 w 360000"/>
                <a:gd name="connsiteY2" fmla="*/ 360000 h 360000"/>
                <a:gd name="connsiteX3" fmla="*/ 0 w 360000"/>
                <a:gd name="connsiteY3" fmla="*/ 0 h 360000"/>
                <a:gd name="connsiteX0" fmla="*/ 360000 w 360000"/>
                <a:gd name="connsiteY0" fmla="*/ 360000 h 360000"/>
                <a:gd name="connsiteX1" fmla="*/ 0 w 360000"/>
                <a:gd name="connsiteY1" fmla="*/ 360000 h 360000"/>
                <a:gd name="connsiteX2" fmla="*/ 0 w 360000"/>
                <a:gd name="connsiteY2" fmla="*/ 0 h 360000"/>
              </a:gdLst>
              <a:ahLst/>
              <a:cxnLst>
                <a:cxn ang="0">
                  <a:pos x="connsiteX0" y="connsiteY0"/>
                </a:cxn>
                <a:cxn ang="0">
                  <a:pos x="connsiteX1" y="connsiteY1"/>
                </a:cxn>
                <a:cxn ang="0">
                  <a:pos x="connsiteX2" y="connsiteY2"/>
                </a:cxn>
              </a:cxnLst>
              <a:rect l="l" t="t" r="r" b="b"/>
              <a:pathLst>
                <a:path w="360000" h="360000">
                  <a:moveTo>
                    <a:pt x="360000" y="360000"/>
                  </a:moveTo>
                  <a:lnTo>
                    <a:pt x="0" y="360000"/>
                  </a:lnTo>
                  <a:lnTo>
                    <a:pt x="0" y="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599"/>
            </a:p>
          </p:txBody>
        </p:sp>
      </p:grpSp>
    </p:spTree>
    <p:extLst>
      <p:ext uri="{BB962C8B-B14F-4D97-AF65-F5344CB8AC3E}">
        <p14:creationId xmlns:p14="http://schemas.microsoft.com/office/powerpoint/2010/main" val="3515642922"/>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EBC9B-9218-1EA7-6775-5D7EE730415B}"/>
            </a:ext>
          </a:extLst>
        </p:cNvPr>
        <p:cNvGrpSpPr/>
        <p:nvPr/>
      </p:nvGrpSpPr>
      <p:grpSpPr>
        <a:xfrm>
          <a:off x="0" y="0"/>
          <a:ext cx="0" cy="0"/>
          <a:chOff x="0" y="0"/>
          <a:chExt cx="0" cy="0"/>
        </a:xfrm>
      </p:grpSpPr>
      <p:sp>
        <p:nvSpPr>
          <p:cNvPr id="4" name="背景">
            <a:extLst>
              <a:ext uri="{FF2B5EF4-FFF2-40B4-BE49-F238E27FC236}">
                <a16:creationId xmlns:a16="http://schemas.microsoft.com/office/drawing/2014/main" id="{FE9AF29A-B896-26DE-D75F-85AFA9461DB0}"/>
              </a:ext>
            </a:extLst>
          </p:cNvPr>
          <p:cNvSpPr/>
          <p:nvPr/>
        </p:nvSpPr>
        <p:spPr>
          <a:xfrm>
            <a:off x="0" y="0"/>
            <a:ext cx="7559675" cy="10691813"/>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a:extLst>
              <a:ext uri="{FF2B5EF4-FFF2-40B4-BE49-F238E27FC236}">
                <a16:creationId xmlns:a16="http://schemas.microsoft.com/office/drawing/2014/main" id="{F0A80BBE-E53A-EA5A-65C9-FEAB2CE81B58}"/>
              </a:ext>
            </a:extLst>
          </p:cNvPr>
          <p:cNvPicPr>
            <a:picLocks noGrp="1" noRot="1" noChangeAspect="1" noMove="1" noResize="1" noEditPoints="1" noAdjustHandles="1" noChangeArrowheads="1" noChangeShapeType="1" noCrop="1"/>
          </p:cNvPicPr>
          <p:nvPr/>
        </p:nvPicPr>
        <p:blipFill>
          <a:blip r:embed="rId2">
            <a:alphaModFix amt="70000"/>
            <a:extLst>
              <a:ext uri="{28A0092B-C50C-407E-A947-70E740481C1C}">
                <a14:useLocalDpi xmlns:a14="http://schemas.microsoft.com/office/drawing/2010/main" val="0"/>
              </a:ext>
            </a:extLst>
          </a:blip>
          <a:srcRect/>
          <a:stretch>
            <a:fillRect/>
          </a:stretch>
        </p:blipFill>
        <p:spPr>
          <a:xfrm>
            <a:off x="258292" y="723389"/>
            <a:ext cx="6982716" cy="9985254"/>
          </a:xfrm>
          <a:prstGeom prst="rect">
            <a:avLst/>
          </a:prstGeom>
        </p:spPr>
      </p:pic>
      <p:sp>
        <p:nvSpPr>
          <p:cNvPr id="3" name="フリーフォーム: 図形 2">
            <a:extLst>
              <a:ext uri="{FF2B5EF4-FFF2-40B4-BE49-F238E27FC236}">
                <a16:creationId xmlns:a16="http://schemas.microsoft.com/office/drawing/2014/main" id="{371B2819-DE1B-D83B-9E6A-84563116117C}"/>
              </a:ext>
            </a:extLst>
          </p:cNvPr>
          <p:cNvSpPr/>
          <p:nvPr/>
        </p:nvSpPr>
        <p:spPr>
          <a:xfrm>
            <a:off x="0" y="-10204"/>
            <a:ext cx="7559675" cy="2094330"/>
          </a:xfrm>
          <a:custGeom>
            <a:avLst/>
            <a:gdLst>
              <a:gd name="csX0" fmla="*/ 0 w 7559675"/>
              <a:gd name="csY0" fmla="*/ 0 h 2094330"/>
              <a:gd name="csX1" fmla="*/ 7559675 w 7559675"/>
              <a:gd name="csY1" fmla="*/ 0 h 2094330"/>
              <a:gd name="csX2" fmla="*/ 7559675 w 7559675"/>
              <a:gd name="csY2" fmla="*/ 304800 h 2094330"/>
              <a:gd name="csX3" fmla="*/ 7559675 w 7559675"/>
              <a:gd name="csY3" fmla="*/ 1025562 h 2094330"/>
              <a:gd name="csX4" fmla="*/ 7559675 w 7559675"/>
              <a:gd name="csY4" fmla="*/ 1218802 h 2094330"/>
              <a:gd name="csX5" fmla="*/ 7559675 w 7559675"/>
              <a:gd name="csY5" fmla="*/ 1330362 h 2094330"/>
              <a:gd name="csX6" fmla="*/ 7559675 w 7559675"/>
              <a:gd name="csY6" fmla="*/ 1509984 h 2094330"/>
              <a:gd name="csX7" fmla="*/ 7559675 w 7559675"/>
              <a:gd name="csY7" fmla="*/ 1523602 h 2094330"/>
              <a:gd name="csX8" fmla="*/ 7559675 w 7559675"/>
              <a:gd name="csY8" fmla="*/ 1814784 h 2094330"/>
              <a:gd name="csX9" fmla="*/ 7533924 w 7559675"/>
              <a:gd name="csY9" fmla="*/ 1821273 h 2094330"/>
              <a:gd name="csX10" fmla="*/ 3754859 w 7559675"/>
              <a:gd name="csY10" fmla="*/ 2094330 h 2094330"/>
              <a:gd name="csX11" fmla="*/ 191069 w 7559675"/>
              <a:gd name="csY11" fmla="*/ 1864292 h 2094330"/>
              <a:gd name="csX12" fmla="*/ 0 w 7559675"/>
              <a:gd name="csY12" fmla="*/ 1826111 h 2094330"/>
              <a:gd name="csX13" fmla="*/ 0 w 7559675"/>
              <a:gd name="csY13" fmla="*/ 1523602 h 2094330"/>
              <a:gd name="csX14" fmla="*/ 0 w 7559675"/>
              <a:gd name="csY14" fmla="*/ 1521311 h 2094330"/>
              <a:gd name="csX15" fmla="*/ 0 w 7559675"/>
              <a:gd name="csY15" fmla="*/ 1319036 h 2094330"/>
              <a:gd name="csX16" fmla="*/ 0 w 7559675"/>
              <a:gd name="csY16" fmla="*/ 1218802 h 2094330"/>
              <a:gd name="csX17" fmla="*/ 0 w 7559675"/>
              <a:gd name="csY17" fmla="*/ 1014236 h 2094330"/>
              <a:gd name="csX18" fmla="*/ 0 w 7559675"/>
              <a:gd name="csY18" fmla="*/ 304800 h 2094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7559675" h="2094330">
                <a:moveTo>
                  <a:pt x="0" y="0"/>
                </a:moveTo>
                <a:lnTo>
                  <a:pt x="7559675" y="0"/>
                </a:lnTo>
                <a:lnTo>
                  <a:pt x="7559675" y="304800"/>
                </a:lnTo>
                <a:lnTo>
                  <a:pt x="7559675" y="1025562"/>
                </a:lnTo>
                <a:lnTo>
                  <a:pt x="7559675" y="1218802"/>
                </a:lnTo>
                <a:lnTo>
                  <a:pt x="7559675" y="1330362"/>
                </a:lnTo>
                <a:lnTo>
                  <a:pt x="7559675" y="1509984"/>
                </a:lnTo>
                <a:lnTo>
                  <a:pt x="7559675" y="1523602"/>
                </a:lnTo>
                <a:lnTo>
                  <a:pt x="7559675" y="1814784"/>
                </a:lnTo>
                <a:lnTo>
                  <a:pt x="7533924" y="1821273"/>
                </a:lnTo>
                <a:cubicBezTo>
                  <a:pt x="6806140" y="1983918"/>
                  <a:pt x="5386710" y="2094330"/>
                  <a:pt x="3754859" y="2094330"/>
                </a:cubicBezTo>
                <a:cubicBezTo>
                  <a:pt x="2271359" y="2094330"/>
                  <a:pt x="963412" y="2003081"/>
                  <a:pt x="191069" y="1864292"/>
                </a:cubicBezTo>
                <a:lnTo>
                  <a:pt x="0" y="1826111"/>
                </a:lnTo>
                <a:lnTo>
                  <a:pt x="0" y="1523602"/>
                </a:lnTo>
                <a:lnTo>
                  <a:pt x="0" y="1521311"/>
                </a:lnTo>
                <a:lnTo>
                  <a:pt x="0" y="1319036"/>
                </a:lnTo>
                <a:lnTo>
                  <a:pt x="0" y="1218802"/>
                </a:lnTo>
                <a:lnTo>
                  <a:pt x="0" y="1014236"/>
                </a:lnTo>
                <a:lnTo>
                  <a:pt x="0" y="304800"/>
                </a:lnTo>
                <a:close/>
              </a:path>
            </a:pathLst>
          </a:custGeom>
          <a:gradFill>
            <a:gsLst>
              <a:gs pos="100000">
                <a:schemeClr val="bg1">
                  <a:alpha val="85000"/>
                </a:schemeClr>
              </a:gs>
              <a:gs pos="0">
                <a:schemeClr val="bg1"/>
              </a:gs>
            </a:gsLst>
            <a:lin ang="5400000" scaled="1"/>
          </a:gradFill>
          <a:ln>
            <a:noFill/>
          </a:ln>
          <a:effectLst>
            <a:outerShdw blurRad="50800" dist="38100" dir="5400000" algn="t" rotWithShape="0">
              <a:schemeClr val="accent3">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nvGrpSpPr>
          <p:cNvPr id="945" name="カラーガイド">
            <a:extLst>
              <a:ext uri="{FF2B5EF4-FFF2-40B4-BE49-F238E27FC236}">
                <a16:creationId xmlns:a16="http://schemas.microsoft.com/office/drawing/2014/main" id="{DACA0882-7BBC-2535-A15D-CCC95EC4C2CE}"/>
              </a:ext>
            </a:extLst>
          </p:cNvPr>
          <p:cNvGrpSpPr/>
          <p:nvPr/>
        </p:nvGrpSpPr>
        <p:grpSpPr>
          <a:xfrm>
            <a:off x="-4211671" y="121422"/>
            <a:ext cx="2664108" cy="1572619"/>
            <a:chOff x="-2916271" y="1159712"/>
            <a:chExt cx="2664108" cy="1572619"/>
          </a:xfrm>
        </p:grpSpPr>
        <p:sp>
          <p:nvSpPr>
            <p:cNvPr id="729" name="正方形/長方形 728">
              <a:extLst>
                <a:ext uri="{FF2B5EF4-FFF2-40B4-BE49-F238E27FC236}">
                  <a16:creationId xmlns:a16="http://schemas.microsoft.com/office/drawing/2014/main" id="{F3B72A75-78F6-C91E-F168-32C7C0290ED5}"/>
                </a:ext>
              </a:extLst>
            </p:cNvPr>
            <p:cNvSpPr/>
            <p:nvPr/>
          </p:nvSpPr>
          <p:spPr bwMode="gray">
            <a:xfrm>
              <a:off x="-2916271" y="2300331"/>
              <a:ext cx="432000" cy="432000"/>
            </a:xfrm>
            <a:prstGeom prst="rect">
              <a:avLst/>
            </a:prstGeom>
            <a:solidFill>
              <a:srgbClr val="4EC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0" name="正方形/長方形 729">
              <a:extLst>
                <a:ext uri="{FF2B5EF4-FFF2-40B4-BE49-F238E27FC236}">
                  <a16:creationId xmlns:a16="http://schemas.microsoft.com/office/drawing/2014/main" id="{5341884D-FA85-C81B-EEBB-DF4B0722679E}"/>
                </a:ext>
              </a:extLst>
            </p:cNvPr>
            <p:cNvSpPr/>
            <p:nvPr/>
          </p:nvSpPr>
          <p:spPr bwMode="gray">
            <a:xfrm>
              <a:off x="-1800217" y="1702687"/>
              <a:ext cx="432000" cy="4320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1" name="正方形/長方形 730">
              <a:extLst>
                <a:ext uri="{FF2B5EF4-FFF2-40B4-BE49-F238E27FC236}">
                  <a16:creationId xmlns:a16="http://schemas.microsoft.com/office/drawing/2014/main" id="{24027282-EC43-1927-57CE-AAE6E175D327}"/>
                </a:ext>
              </a:extLst>
            </p:cNvPr>
            <p:cNvSpPr/>
            <p:nvPr/>
          </p:nvSpPr>
          <p:spPr bwMode="gray">
            <a:xfrm>
              <a:off x="-1242190" y="1702687"/>
              <a:ext cx="432000" cy="432000"/>
            </a:xfrm>
            <a:prstGeom prst="rect">
              <a:avLst/>
            </a:pr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2" name="正方形/長方形 731">
              <a:extLst>
                <a:ext uri="{FF2B5EF4-FFF2-40B4-BE49-F238E27FC236}">
                  <a16:creationId xmlns:a16="http://schemas.microsoft.com/office/drawing/2014/main" id="{5E0986AC-16F8-48A4-D4F7-84F019A0154B}"/>
                </a:ext>
              </a:extLst>
            </p:cNvPr>
            <p:cNvSpPr/>
            <p:nvPr/>
          </p:nvSpPr>
          <p:spPr bwMode="gray">
            <a:xfrm>
              <a:off x="-2916271" y="1702687"/>
              <a:ext cx="432000" cy="432000"/>
            </a:xfrm>
            <a:prstGeom prst="rect">
              <a:avLst/>
            </a:prstGeom>
            <a:solidFill>
              <a:srgbClr val="FF8A6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sp>
          <p:nvSpPr>
            <p:cNvPr id="733" name="正方形/長方形 732">
              <a:extLst>
                <a:ext uri="{FF2B5EF4-FFF2-40B4-BE49-F238E27FC236}">
                  <a16:creationId xmlns:a16="http://schemas.microsoft.com/office/drawing/2014/main" id="{EA8F086B-118D-428A-97F2-CFD943554C9C}"/>
                </a:ext>
              </a:extLst>
            </p:cNvPr>
            <p:cNvSpPr/>
            <p:nvPr/>
          </p:nvSpPr>
          <p:spPr bwMode="gray">
            <a:xfrm>
              <a:off x="-2358244" y="1159712"/>
              <a:ext cx="432000" cy="432000"/>
            </a:xfrm>
            <a:prstGeom prst="rect">
              <a:avLst/>
            </a:prstGeom>
            <a:solidFill>
              <a:srgbClr val="7DCFB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4" name="正方形/長方形 733">
              <a:extLst>
                <a:ext uri="{FF2B5EF4-FFF2-40B4-BE49-F238E27FC236}">
                  <a16:creationId xmlns:a16="http://schemas.microsoft.com/office/drawing/2014/main" id="{BDD2B0AC-8A46-A9A7-6C78-A272F21531B5}"/>
                </a:ext>
              </a:extLst>
            </p:cNvPr>
            <p:cNvSpPr/>
            <p:nvPr/>
          </p:nvSpPr>
          <p:spPr bwMode="gray">
            <a:xfrm>
              <a:off x="-2916271" y="1159712"/>
              <a:ext cx="432000" cy="432000"/>
            </a:xfrm>
            <a:prstGeom prst="rect">
              <a:avLst/>
            </a:prstGeom>
            <a:solidFill>
              <a:srgbClr val="43B39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5" name="正方形/長方形 734">
              <a:extLst>
                <a:ext uri="{FF2B5EF4-FFF2-40B4-BE49-F238E27FC236}">
                  <a16:creationId xmlns:a16="http://schemas.microsoft.com/office/drawing/2014/main" id="{93740F1B-FCE8-3B61-54F9-2AA7B4D58FFE}"/>
                </a:ext>
              </a:extLst>
            </p:cNvPr>
            <p:cNvSpPr/>
            <p:nvPr/>
          </p:nvSpPr>
          <p:spPr bwMode="gray">
            <a:xfrm>
              <a:off x="-1800217" y="1159712"/>
              <a:ext cx="432000" cy="432000"/>
            </a:xfrm>
            <a:prstGeom prst="rect">
              <a:avLst/>
            </a:prstGeom>
            <a:solidFill>
              <a:srgbClr val="B3E3D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864" name="正方形/長方形 863">
              <a:extLst>
                <a:ext uri="{FF2B5EF4-FFF2-40B4-BE49-F238E27FC236}">
                  <a16:creationId xmlns:a16="http://schemas.microsoft.com/office/drawing/2014/main" id="{1D2A2807-2AED-71E3-B7CC-1A590457C506}"/>
                </a:ext>
              </a:extLst>
            </p:cNvPr>
            <p:cNvSpPr/>
            <p:nvPr/>
          </p:nvSpPr>
          <p:spPr bwMode="gray">
            <a:xfrm>
              <a:off x="-684163" y="1159712"/>
              <a:ext cx="432000" cy="432000"/>
            </a:xfrm>
            <a:prstGeom prst="rect">
              <a:avLst/>
            </a:prstGeom>
            <a:solidFill>
              <a:srgbClr val="E4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865" name="正方形/長方形 864">
              <a:extLst>
                <a:ext uri="{FF2B5EF4-FFF2-40B4-BE49-F238E27FC236}">
                  <a16:creationId xmlns:a16="http://schemas.microsoft.com/office/drawing/2014/main" id="{7AF1783A-2CCC-F11B-4A16-373C0C84F8E5}"/>
                </a:ext>
              </a:extLst>
            </p:cNvPr>
            <p:cNvSpPr/>
            <p:nvPr/>
          </p:nvSpPr>
          <p:spPr bwMode="gray">
            <a:xfrm>
              <a:off x="-1242190" y="1159712"/>
              <a:ext cx="432000" cy="432000"/>
            </a:xfrm>
            <a:prstGeom prst="rect">
              <a:avLst/>
            </a:prstGeom>
            <a:solidFill>
              <a:srgbClr val="AD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5" name="正方形/長方形 4">
              <a:extLst>
                <a:ext uri="{FF2B5EF4-FFF2-40B4-BE49-F238E27FC236}">
                  <a16:creationId xmlns:a16="http://schemas.microsoft.com/office/drawing/2014/main" id="{97462240-FDEA-0F27-D4A3-BAAB56957F85}"/>
                </a:ext>
              </a:extLst>
            </p:cNvPr>
            <p:cNvSpPr/>
            <p:nvPr/>
          </p:nvSpPr>
          <p:spPr bwMode="gray">
            <a:xfrm>
              <a:off x="-2360090" y="2300331"/>
              <a:ext cx="432000" cy="432000"/>
            </a:xfrm>
            <a:prstGeom prst="rect">
              <a:avLst/>
            </a:prstGeom>
            <a:solidFill>
              <a:srgbClr val="D3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9" name="正方形/長方形 8">
              <a:extLst>
                <a:ext uri="{FF2B5EF4-FFF2-40B4-BE49-F238E27FC236}">
                  <a16:creationId xmlns:a16="http://schemas.microsoft.com/office/drawing/2014/main" id="{DCAB728E-5E90-EB81-9C05-F2965CFD7EE2}"/>
                </a:ext>
              </a:extLst>
            </p:cNvPr>
            <p:cNvSpPr/>
            <p:nvPr/>
          </p:nvSpPr>
          <p:spPr bwMode="gray">
            <a:xfrm>
              <a:off x="-2360781" y="1702687"/>
              <a:ext cx="432000" cy="432000"/>
            </a:xfrm>
            <a:prstGeom prst="rect">
              <a:avLst/>
            </a:prstGeom>
            <a:solidFill>
              <a:srgbClr val="FFD0B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grpSp>
      <p:sp>
        <p:nvSpPr>
          <p:cNvPr id="1004" name="説明">
            <a:extLst>
              <a:ext uri="{FF2B5EF4-FFF2-40B4-BE49-F238E27FC236}">
                <a16:creationId xmlns:a16="http://schemas.microsoft.com/office/drawing/2014/main" id="{B21A66B3-01D2-FE10-7307-BD3FEC56DF67}"/>
              </a:ext>
            </a:extLst>
          </p:cNvPr>
          <p:cNvSpPr/>
          <p:nvPr/>
        </p:nvSpPr>
        <p:spPr bwMode="gray">
          <a:xfrm>
            <a:off x="-4211671" y="-772885"/>
            <a:ext cx="1757333" cy="72866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説明資料型</a:t>
            </a:r>
            <a:endParaRPr kumimoji="1" lang="en-US" altLang="ja-JP" dirty="0"/>
          </a:p>
          <a:p>
            <a:pPr algn="ctr"/>
            <a:r>
              <a:rPr lang="ja-JP" altLang="en-US" dirty="0"/>
              <a:t>おもて</a:t>
            </a:r>
            <a:endParaRPr lang="en-US" altLang="ja-JP" dirty="0"/>
          </a:p>
        </p:txBody>
      </p:sp>
      <p:pic>
        <p:nvPicPr>
          <p:cNvPr id="724" name="影">
            <a:extLst>
              <a:ext uri="{FF2B5EF4-FFF2-40B4-BE49-F238E27FC236}">
                <a16:creationId xmlns:a16="http://schemas.microsoft.com/office/drawing/2014/main" id="{CE803E2F-598A-73C1-CC25-4A6A329B2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300" y="2453054"/>
            <a:ext cx="4542525" cy="776218"/>
          </a:xfrm>
          <a:prstGeom prst="rect">
            <a:avLst/>
          </a:prstGeom>
        </p:spPr>
      </p:pic>
      <p:sp>
        <p:nvSpPr>
          <p:cNvPr id="15" name="四角形: 角を丸くする 14">
            <a:extLst>
              <a:ext uri="{FF2B5EF4-FFF2-40B4-BE49-F238E27FC236}">
                <a16:creationId xmlns:a16="http://schemas.microsoft.com/office/drawing/2014/main" id="{F63473BF-ECEF-653E-6B66-8A85E8EC82B0}"/>
              </a:ext>
            </a:extLst>
          </p:cNvPr>
          <p:cNvSpPr/>
          <p:nvPr/>
        </p:nvSpPr>
        <p:spPr bwMode="gray">
          <a:xfrm>
            <a:off x="1685550" y="2447010"/>
            <a:ext cx="4416636" cy="741506"/>
          </a:xfrm>
          <a:prstGeom prst="roundRect">
            <a:avLst>
              <a:gd name="adj" fmla="val 13716"/>
            </a:avLst>
          </a:prstGeom>
          <a:solidFill>
            <a:srgbClr val="FFD0B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216000" tIns="36000" rIns="0" bIns="36000" rtlCol="0" anchor="ctr">
            <a:spAutoFit/>
          </a:bodyP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聞いてーまた親と喧嘩した</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まわりの子の髪色とか服が派手だからってダンスの練習行かせて</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くれないし、ダンスなんて将来の役に立たないとか、</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お兄ちゃんみたいに勉強しろとかばっかりでもう最悪</a:t>
            </a:r>
          </a:p>
        </p:txBody>
      </p:sp>
      <p:pic>
        <p:nvPicPr>
          <p:cNvPr id="288" name="影">
            <a:extLst>
              <a:ext uri="{FF2B5EF4-FFF2-40B4-BE49-F238E27FC236}">
                <a16:creationId xmlns:a16="http://schemas.microsoft.com/office/drawing/2014/main" id="{4CEB626D-5A60-3EC5-1CA1-8BF42F6FC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795" y="3345758"/>
            <a:ext cx="3593416" cy="541252"/>
          </a:xfrm>
          <a:prstGeom prst="rect">
            <a:avLst/>
          </a:prstGeom>
        </p:spPr>
      </p:pic>
      <p:sp>
        <p:nvSpPr>
          <p:cNvPr id="138" name="四角形: 角を丸くする 137">
            <a:extLst>
              <a:ext uri="{FF2B5EF4-FFF2-40B4-BE49-F238E27FC236}">
                <a16:creationId xmlns:a16="http://schemas.microsoft.com/office/drawing/2014/main" id="{436830D7-6A05-121A-3827-CC3F74CC1F35}"/>
              </a:ext>
            </a:extLst>
          </p:cNvPr>
          <p:cNvSpPr/>
          <p:nvPr/>
        </p:nvSpPr>
        <p:spPr bwMode="gray">
          <a:xfrm flipH="1">
            <a:off x="1289795" y="3347907"/>
            <a:ext cx="3593416" cy="473078"/>
          </a:xfrm>
          <a:prstGeom prst="roundRect">
            <a:avLst>
              <a:gd name="adj" fmla="val 18668"/>
            </a:avLst>
          </a:prstGeom>
          <a:solidFill>
            <a:srgbClr val="D3EDF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32000" tIns="36000" rIns="21600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えー、髪色も服も普通だよ！</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○○の家、お父さんもお母さんも厳しいよね</a:t>
            </a:r>
          </a:p>
        </p:txBody>
      </p:sp>
      <p:pic>
        <p:nvPicPr>
          <p:cNvPr id="290" name="影">
            <a:extLst>
              <a:ext uri="{FF2B5EF4-FFF2-40B4-BE49-F238E27FC236}">
                <a16:creationId xmlns:a16="http://schemas.microsoft.com/office/drawing/2014/main" id="{A6B4F1E1-A4A1-FC78-0DFC-7412A7A7D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637" y="4155840"/>
            <a:ext cx="3593416" cy="541251"/>
          </a:xfrm>
          <a:prstGeom prst="rect">
            <a:avLst/>
          </a:prstGeom>
        </p:spPr>
      </p:pic>
      <p:sp>
        <p:nvSpPr>
          <p:cNvPr id="141" name="四角形: 角を丸くする 140">
            <a:extLst>
              <a:ext uri="{FF2B5EF4-FFF2-40B4-BE49-F238E27FC236}">
                <a16:creationId xmlns:a16="http://schemas.microsoft.com/office/drawing/2014/main" id="{290B237C-9CAF-EA72-3175-4FEBEF34BC62}"/>
              </a:ext>
            </a:extLst>
          </p:cNvPr>
          <p:cNvSpPr/>
          <p:nvPr/>
        </p:nvSpPr>
        <p:spPr bwMode="gray">
          <a:xfrm flipH="1">
            <a:off x="1284637" y="4167008"/>
            <a:ext cx="3593416" cy="474922"/>
          </a:xfrm>
          <a:prstGeom prst="roundRect">
            <a:avLst>
              <a:gd name="adj" fmla="val 13546"/>
            </a:avLst>
          </a:prstGeom>
          <a:solidFill>
            <a:srgbClr val="B3E3D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32000" tIns="36000" rIns="21600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お兄さんって、有名大学に行ってるんだよね</a:t>
            </a:r>
          </a:p>
        </p:txBody>
      </p:sp>
      <p:pic>
        <p:nvPicPr>
          <p:cNvPr id="299" name="影">
            <a:extLst>
              <a:ext uri="{FF2B5EF4-FFF2-40B4-BE49-F238E27FC236}">
                <a16:creationId xmlns:a16="http://schemas.microsoft.com/office/drawing/2014/main" id="{43BF7267-E4F1-5C7F-7D20-DCC9897CC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490" y="4741659"/>
            <a:ext cx="4105600" cy="652686"/>
          </a:xfrm>
          <a:prstGeom prst="rect">
            <a:avLst/>
          </a:prstGeom>
        </p:spPr>
      </p:pic>
      <p:sp>
        <p:nvSpPr>
          <p:cNvPr id="146" name="四角形: 角を丸くする 145">
            <a:extLst>
              <a:ext uri="{FF2B5EF4-FFF2-40B4-BE49-F238E27FC236}">
                <a16:creationId xmlns:a16="http://schemas.microsoft.com/office/drawing/2014/main" id="{610C6073-86F6-C057-06DC-B541135E8EB2}"/>
              </a:ext>
            </a:extLst>
          </p:cNvPr>
          <p:cNvSpPr/>
          <p:nvPr/>
        </p:nvSpPr>
        <p:spPr bwMode="gray">
          <a:xfrm>
            <a:off x="2402490" y="4763996"/>
            <a:ext cx="4105600" cy="569906"/>
          </a:xfrm>
          <a:prstGeom prst="roundRect">
            <a:avLst>
              <a:gd name="adj" fmla="val 23548"/>
            </a:avLst>
          </a:prstGeom>
          <a:solidFill>
            <a:srgbClr val="FFD0B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そう。どうせ私は勉強できないからそんな大学には</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行けないけど、比べられてばっかりで嫌になるわ。</a:t>
            </a:r>
          </a:p>
        </p:txBody>
      </p:sp>
      <p:pic>
        <p:nvPicPr>
          <p:cNvPr id="300" name="影">
            <a:extLst>
              <a:ext uri="{FF2B5EF4-FFF2-40B4-BE49-F238E27FC236}">
                <a16:creationId xmlns:a16="http://schemas.microsoft.com/office/drawing/2014/main" id="{9F2FF8B0-6D56-BAE2-E459-FFAFF7FC1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490" y="5415645"/>
            <a:ext cx="4105600" cy="652686"/>
          </a:xfrm>
          <a:prstGeom prst="rect">
            <a:avLst/>
          </a:prstGeom>
        </p:spPr>
      </p:pic>
      <p:sp>
        <p:nvSpPr>
          <p:cNvPr id="10" name="四角形: 角を丸くする 9">
            <a:extLst>
              <a:ext uri="{FF2B5EF4-FFF2-40B4-BE49-F238E27FC236}">
                <a16:creationId xmlns:a16="http://schemas.microsoft.com/office/drawing/2014/main" id="{DA5F6837-16E3-A092-F170-CD108CE232DE}"/>
              </a:ext>
            </a:extLst>
          </p:cNvPr>
          <p:cNvSpPr/>
          <p:nvPr/>
        </p:nvSpPr>
        <p:spPr bwMode="gray">
          <a:xfrm>
            <a:off x="2402490" y="5508946"/>
            <a:ext cx="4105600" cy="569906"/>
          </a:xfrm>
          <a:prstGeom prst="roundRect">
            <a:avLst>
              <a:gd name="adj" fmla="val 18236"/>
            </a:avLst>
          </a:prstGeom>
          <a:solidFill>
            <a:srgbClr val="FFD0B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0" bIns="36000" rtlCol="0" anchor="ctr"/>
          <a:lstStyle/>
          <a:p>
            <a:r>
              <a:rPr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いまどき高校生で</a:t>
            </a:r>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門限</a:t>
            </a:r>
            <a:r>
              <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18</a:t>
            </a:r>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時って早すぎない？</a:t>
            </a:r>
            <a:br>
              <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私服もこれは派手とか親が決めるの意味わかんない</a:t>
            </a:r>
            <a:r>
              <a:rPr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br>
              <a:rPr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もう家にいたくないよー</a:t>
            </a:r>
          </a:p>
        </p:txBody>
      </p:sp>
      <p:pic>
        <p:nvPicPr>
          <p:cNvPr id="292" name="影">
            <a:extLst>
              <a:ext uri="{FF2B5EF4-FFF2-40B4-BE49-F238E27FC236}">
                <a16:creationId xmlns:a16="http://schemas.microsoft.com/office/drawing/2014/main" id="{94FBEAA3-F449-0749-6A8D-2C76894DC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325" y="6356348"/>
            <a:ext cx="4049141" cy="889712"/>
          </a:xfrm>
          <a:prstGeom prst="rect">
            <a:avLst/>
          </a:prstGeom>
        </p:spPr>
      </p:pic>
      <p:sp>
        <p:nvSpPr>
          <p:cNvPr id="149" name="四角形: 角を丸くする 148">
            <a:extLst>
              <a:ext uri="{FF2B5EF4-FFF2-40B4-BE49-F238E27FC236}">
                <a16:creationId xmlns:a16="http://schemas.microsoft.com/office/drawing/2014/main" id="{4E4E4EB4-0221-AFB1-0D05-D1189F3A81A8}"/>
              </a:ext>
            </a:extLst>
          </p:cNvPr>
          <p:cNvSpPr/>
          <p:nvPr/>
        </p:nvSpPr>
        <p:spPr bwMode="gray">
          <a:xfrm flipH="1">
            <a:off x="1202866" y="6356348"/>
            <a:ext cx="4105600" cy="842485"/>
          </a:xfrm>
          <a:prstGeom prst="roundRect">
            <a:avLst>
              <a:gd name="adj" fmla="val 10321"/>
            </a:avLst>
          </a:prstGeom>
          <a:solidFill>
            <a:srgbClr val="B3E3D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32000" tIns="36000" rIns="21600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これ知ってる？</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前に学校でチラシ配ってたんだけど、</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家にいたくない時とかに</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行けるところがあるみたいだよ</a:t>
            </a:r>
          </a:p>
        </p:txBody>
      </p:sp>
      <p:pic>
        <p:nvPicPr>
          <p:cNvPr id="302" name="影">
            <a:extLst>
              <a:ext uri="{FF2B5EF4-FFF2-40B4-BE49-F238E27FC236}">
                <a16:creationId xmlns:a16="http://schemas.microsoft.com/office/drawing/2014/main" id="{16394EEC-DB1B-CCCE-91E0-11C2973B8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490" y="7364543"/>
            <a:ext cx="4105600" cy="410938"/>
          </a:xfrm>
          <a:prstGeom prst="rect">
            <a:avLst/>
          </a:prstGeom>
        </p:spPr>
      </p:pic>
      <p:sp>
        <p:nvSpPr>
          <p:cNvPr id="152" name="四角形: 角を丸くする 151">
            <a:extLst>
              <a:ext uri="{FF2B5EF4-FFF2-40B4-BE49-F238E27FC236}">
                <a16:creationId xmlns:a16="http://schemas.microsoft.com/office/drawing/2014/main" id="{C554CDD5-EA14-F6D6-979A-F4FD10AC8E41}"/>
              </a:ext>
            </a:extLst>
          </p:cNvPr>
          <p:cNvSpPr/>
          <p:nvPr/>
        </p:nvSpPr>
        <p:spPr bwMode="gray">
          <a:xfrm>
            <a:off x="2402490" y="7388353"/>
            <a:ext cx="4105600" cy="331332"/>
          </a:xfrm>
          <a:prstGeom prst="roundRect">
            <a:avLst>
              <a:gd name="adj" fmla="val 28833"/>
            </a:avLst>
          </a:prstGeom>
          <a:solidFill>
            <a:srgbClr val="FFD0B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216000" tIns="36000" rIns="86400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えー、何それ</a:t>
            </a:r>
          </a:p>
        </p:txBody>
      </p:sp>
      <p:pic>
        <p:nvPicPr>
          <p:cNvPr id="312" name="影">
            <a:extLst>
              <a:ext uri="{FF2B5EF4-FFF2-40B4-BE49-F238E27FC236}">
                <a16:creationId xmlns:a16="http://schemas.microsoft.com/office/drawing/2014/main" id="{F5A1C9FD-4CF7-1CBC-BB92-0621F649C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470" y="7895854"/>
            <a:ext cx="4332286" cy="541251"/>
          </a:xfrm>
          <a:prstGeom prst="rect">
            <a:avLst/>
          </a:prstGeom>
        </p:spPr>
      </p:pic>
      <p:sp>
        <p:nvSpPr>
          <p:cNvPr id="155" name="四角形: 角を丸くする 154">
            <a:extLst>
              <a:ext uri="{FF2B5EF4-FFF2-40B4-BE49-F238E27FC236}">
                <a16:creationId xmlns:a16="http://schemas.microsoft.com/office/drawing/2014/main" id="{45B1D7BA-6B3A-449E-C8A1-78D4AD4CFEC3}"/>
              </a:ext>
            </a:extLst>
          </p:cNvPr>
          <p:cNvSpPr/>
          <p:nvPr/>
        </p:nvSpPr>
        <p:spPr bwMode="gray">
          <a:xfrm flipH="1">
            <a:off x="1423470" y="7892750"/>
            <a:ext cx="4332286" cy="494101"/>
          </a:xfrm>
          <a:prstGeom prst="roundRect">
            <a:avLst>
              <a:gd name="adj" fmla="val 18251"/>
            </a:avLst>
          </a:prstGeom>
          <a:solidFill>
            <a:srgbClr val="B3E3D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32000" tIns="36000" rIns="21600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自分で申し込めばよくて、先に親に</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相談したりしなくていいんだって</a:t>
            </a:r>
          </a:p>
        </p:txBody>
      </p:sp>
      <p:pic>
        <p:nvPicPr>
          <p:cNvPr id="313" name="影">
            <a:extLst>
              <a:ext uri="{FF2B5EF4-FFF2-40B4-BE49-F238E27FC236}">
                <a16:creationId xmlns:a16="http://schemas.microsoft.com/office/drawing/2014/main" id="{6E33B849-4C54-0056-AA32-A3A8C283AD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701" y="8566951"/>
            <a:ext cx="4310486" cy="541251"/>
          </a:xfrm>
          <a:prstGeom prst="rect">
            <a:avLst/>
          </a:prstGeom>
        </p:spPr>
      </p:pic>
      <p:sp>
        <p:nvSpPr>
          <p:cNvPr id="163" name="四角形: 角を丸くする 162">
            <a:extLst>
              <a:ext uri="{FF2B5EF4-FFF2-40B4-BE49-F238E27FC236}">
                <a16:creationId xmlns:a16="http://schemas.microsoft.com/office/drawing/2014/main" id="{E39F7A50-668A-85D5-39BE-F9E1A02D490B}"/>
              </a:ext>
            </a:extLst>
          </p:cNvPr>
          <p:cNvSpPr/>
          <p:nvPr/>
        </p:nvSpPr>
        <p:spPr bwMode="gray">
          <a:xfrm flipH="1">
            <a:off x="1437701" y="8572535"/>
            <a:ext cx="4288404" cy="474922"/>
          </a:xfrm>
          <a:prstGeom prst="roundRect">
            <a:avLst>
              <a:gd name="adj" fmla="val 21019"/>
            </a:avLst>
          </a:prstGeom>
          <a:solidFill>
            <a:srgbClr val="D3EDF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32000" tIns="36000" rIns="21600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こどものための施設に泊まれるんだね。</a:t>
            </a:r>
            <a:endPar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週間くらい家から離れられたら結構いいかも</a:t>
            </a:r>
          </a:p>
        </p:txBody>
      </p:sp>
      <p:pic>
        <p:nvPicPr>
          <p:cNvPr id="314" name="影">
            <a:extLst>
              <a:ext uri="{FF2B5EF4-FFF2-40B4-BE49-F238E27FC236}">
                <a16:creationId xmlns:a16="http://schemas.microsoft.com/office/drawing/2014/main" id="{AF2644C9-F2B3-D7A6-AB2B-93D61675D8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324" y="9715398"/>
            <a:ext cx="4496431" cy="541251"/>
          </a:xfrm>
          <a:prstGeom prst="rect">
            <a:avLst/>
          </a:prstGeom>
        </p:spPr>
      </p:pic>
      <p:sp>
        <p:nvSpPr>
          <p:cNvPr id="166" name="四角形: 角を丸くする 165">
            <a:extLst>
              <a:ext uri="{FF2B5EF4-FFF2-40B4-BE49-F238E27FC236}">
                <a16:creationId xmlns:a16="http://schemas.microsoft.com/office/drawing/2014/main" id="{35C20D5A-C8C9-0C9D-D1E5-421D8A5ED89D}"/>
              </a:ext>
            </a:extLst>
          </p:cNvPr>
          <p:cNvSpPr/>
          <p:nvPr/>
        </p:nvSpPr>
        <p:spPr bwMode="gray">
          <a:xfrm>
            <a:off x="2330635" y="9202847"/>
            <a:ext cx="4105600" cy="424317"/>
          </a:xfrm>
          <a:prstGeom prst="roundRect">
            <a:avLst>
              <a:gd name="adj" fmla="val 27658"/>
            </a:avLst>
          </a:prstGeom>
          <a:solidFill>
            <a:srgbClr val="FFD0B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216000" tIns="36000" rIns="86400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ありがと、電話してみよっかな！</a:t>
            </a:r>
          </a:p>
        </p:txBody>
      </p:sp>
      <p:pic>
        <p:nvPicPr>
          <p:cNvPr id="315" name="影">
            <a:extLst>
              <a:ext uri="{FF2B5EF4-FFF2-40B4-BE49-F238E27FC236}">
                <a16:creationId xmlns:a16="http://schemas.microsoft.com/office/drawing/2014/main" id="{D0D57611-8761-5E0B-7629-ACDF989AFE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466" y="9221676"/>
            <a:ext cx="4164894" cy="442571"/>
          </a:xfrm>
          <a:prstGeom prst="rect">
            <a:avLst/>
          </a:prstGeom>
        </p:spPr>
      </p:pic>
      <p:sp>
        <p:nvSpPr>
          <p:cNvPr id="169" name="四角形: 角を丸くする 168">
            <a:extLst>
              <a:ext uri="{FF2B5EF4-FFF2-40B4-BE49-F238E27FC236}">
                <a16:creationId xmlns:a16="http://schemas.microsoft.com/office/drawing/2014/main" id="{FE8C9E5B-1BD3-97FB-0D17-8717ABA4B4D8}"/>
              </a:ext>
            </a:extLst>
          </p:cNvPr>
          <p:cNvSpPr/>
          <p:nvPr/>
        </p:nvSpPr>
        <p:spPr bwMode="gray">
          <a:xfrm flipH="1">
            <a:off x="1352550" y="9791722"/>
            <a:ext cx="4373555" cy="406926"/>
          </a:xfrm>
          <a:prstGeom prst="roundRect">
            <a:avLst>
              <a:gd name="adj" fmla="val 24130"/>
            </a:avLst>
          </a:prstGeom>
          <a:solidFill>
            <a:srgbClr val="D3EDF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504000" tIns="36000" rIns="0" bIns="36000" rtlCol="0" anchor="ctr"/>
          <a:lstStyle/>
          <a:p>
            <a:r>
              <a:rPr kumimoji="1" lang="ja-JP" altLang="en-US" sz="1000" b="1" dirty="0">
                <a:solidFill>
                  <a:schemeClr val="tx1">
                    <a:lumMod val="85000"/>
                    <a:lumOff val="15000"/>
                  </a:schemeClr>
                </a:solidFill>
                <a:latin typeface="BIZ UDPゴシック" panose="020B0400000000000000" pitchFamily="50" charset="-128"/>
                <a:ea typeface="BIZ UDPゴシック" panose="020B0400000000000000" pitchFamily="50" charset="-128"/>
              </a:rPr>
              <a:t>こういうのあるって知ってるだけでも安心な気がする～</a:t>
            </a:r>
          </a:p>
        </p:txBody>
      </p:sp>
      <p:grpSp>
        <p:nvGrpSpPr>
          <p:cNvPr id="13" name="a">
            <a:extLst>
              <a:ext uri="{FF2B5EF4-FFF2-40B4-BE49-F238E27FC236}">
                <a16:creationId xmlns:a16="http://schemas.microsoft.com/office/drawing/2014/main" id="{D5C9826A-9301-9367-B46C-68A1E1EBFBF9}"/>
              </a:ext>
            </a:extLst>
          </p:cNvPr>
          <p:cNvGrpSpPr/>
          <p:nvPr/>
        </p:nvGrpSpPr>
        <p:grpSpPr>
          <a:xfrm>
            <a:off x="5860508" y="2451737"/>
            <a:ext cx="739527" cy="817440"/>
            <a:chOff x="4733330" y="3134266"/>
            <a:chExt cx="741144" cy="819227"/>
          </a:xfrm>
        </p:grpSpPr>
        <p:grpSp>
          <p:nvGrpSpPr>
            <p:cNvPr id="14" name="a">
              <a:extLst>
                <a:ext uri="{FF2B5EF4-FFF2-40B4-BE49-F238E27FC236}">
                  <a16:creationId xmlns:a16="http://schemas.microsoft.com/office/drawing/2014/main" id="{DBAF088A-4C73-EFEF-83AA-7DB476885181}"/>
                </a:ext>
              </a:extLst>
            </p:cNvPr>
            <p:cNvGrpSpPr/>
            <p:nvPr/>
          </p:nvGrpSpPr>
          <p:grpSpPr>
            <a:xfrm>
              <a:off x="4770902" y="3134266"/>
              <a:ext cx="666000" cy="666000"/>
              <a:chOff x="4260785" y="3693066"/>
              <a:chExt cx="666000" cy="666000"/>
            </a:xfrm>
          </p:grpSpPr>
          <p:sp>
            <p:nvSpPr>
              <p:cNvPr id="17" name="楕円 16">
                <a:extLst>
                  <a:ext uri="{FF2B5EF4-FFF2-40B4-BE49-F238E27FC236}">
                    <a16:creationId xmlns:a16="http://schemas.microsoft.com/office/drawing/2014/main" id="{5DB7E28B-C61E-4F10-6E75-DEF1259F3268}"/>
                  </a:ext>
                </a:extLst>
              </p:cNvPr>
              <p:cNvSpPr>
                <a:spLocks noChangeAspect="1"/>
              </p:cNvSpPr>
              <p:nvPr/>
            </p:nvSpPr>
            <p:spPr bwMode="gray">
              <a:xfrm>
                <a:off x="4260785" y="3693066"/>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18" name="図 17">
                <a:extLst>
                  <a:ext uri="{FF2B5EF4-FFF2-40B4-BE49-F238E27FC236}">
                    <a16:creationId xmlns:a16="http://schemas.microsoft.com/office/drawing/2014/main" id="{93F0F82A-3DDF-CA24-AE24-29C6AD268C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785" y="3693066"/>
                <a:ext cx="666000" cy="666000"/>
              </a:xfrm>
              <a:prstGeom prst="rect">
                <a:avLst/>
              </a:prstGeom>
            </p:spPr>
          </p:pic>
          <p:sp>
            <p:nvSpPr>
              <p:cNvPr id="19" name="楕円 18">
                <a:extLst>
                  <a:ext uri="{FF2B5EF4-FFF2-40B4-BE49-F238E27FC236}">
                    <a16:creationId xmlns:a16="http://schemas.microsoft.com/office/drawing/2014/main" id="{681225A1-5867-87DD-D859-2D7679E0492F}"/>
                  </a:ext>
                </a:extLst>
              </p:cNvPr>
              <p:cNvSpPr>
                <a:spLocks noChangeAspect="1"/>
              </p:cNvSpPr>
              <p:nvPr/>
            </p:nvSpPr>
            <p:spPr bwMode="gray">
              <a:xfrm>
                <a:off x="4260785" y="3693066"/>
                <a:ext cx="666000" cy="666000"/>
              </a:xfrm>
              <a:prstGeom prst="ellipse">
                <a:avLst/>
              </a:prstGeom>
              <a:noFill/>
              <a:ln w="19050">
                <a:solidFill>
                  <a:srgbClr val="FF8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sp>
          <p:nvSpPr>
            <p:cNvPr id="16" name="四角形: 角を丸くする 15">
              <a:extLst>
                <a:ext uri="{FF2B5EF4-FFF2-40B4-BE49-F238E27FC236}">
                  <a16:creationId xmlns:a16="http://schemas.microsoft.com/office/drawing/2014/main" id="{AC7CC1E9-48F6-900D-2D63-1CB41F4F033B}"/>
                </a:ext>
              </a:extLst>
            </p:cNvPr>
            <p:cNvSpPr/>
            <p:nvPr/>
          </p:nvSpPr>
          <p:spPr>
            <a:xfrm>
              <a:off x="4733330" y="3733260"/>
              <a:ext cx="741144" cy="220233"/>
            </a:xfrm>
            <a:prstGeom prst="roundRect">
              <a:avLst/>
            </a:prstGeom>
            <a:solidFill>
              <a:srgbClr val="FF8A6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latin typeface="BIZ UDPゴシック" panose="020B0400000000000000" pitchFamily="50" charset="-128"/>
                  <a:ea typeface="BIZ UDPゴシック" panose="020B0400000000000000" pitchFamily="50" charset="-128"/>
                </a:rPr>
                <a:t>高校生</a:t>
              </a:r>
              <a:r>
                <a:rPr lang="en-US" altLang="ja-JP" sz="1000" b="1" dirty="0">
                  <a:latin typeface="BIZ UDPゴシック" panose="020B0400000000000000" pitchFamily="50" charset="-128"/>
                  <a:ea typeface="BIZ UDPゴシック" panose="020B0400000000000000" pitchFamily="50" charset="-128"/>
                </a:rPr>
                <a:t>A</a:t>
              </a:r>
              <a:endParaRPr kumimoji="1" lang="ja-JP" altLang="en-US" sz="1000" b="1" dirty="0">
                <a:latin typeface="BIZ UDPゴシック" panose="020B0400000000000000" pitchFamily="50" charset="-128"/>
                <a:ea typeface="BIZ UDPゴシック" panose="020B0400000000000000" pitchFamily="50" charset="-128"/>
              </a:endParaRPr>
            </a:p>
          </p:txBody>
        </p:sp>
      </p:grpSp>
      <p:grpSp>
        <p:nvGrpSpPr>
          <p:cNvPr id="241" name="c">
            <a:extLst>
              <a:ext uri="{FF2B5EF4-FFF2-40B4-BE49-F238E27FC236}">
                <a16:creationId xmlns:a16="http://schemas.microsoft.com/office/drawing/2014/main" id="{C9CD0823-794A-3854-6704-9A9C52513794}"/>
              </a:ext>
            </a:extLst>
          </p:cNvPr>
          <p:cNvGrpSpPr/>
          <p:nvPr/>
        </p:nvGrpSpPr>
        <p:grpSpPr>
          <a:xfrm>
            <a:off x="889181" y="4078204"/>
            <a:ext cx="739527" cy="817439"/>
            <a:chOff x="2981917" y="3134266"/>
            <a:chExt cx="741144" cy="819226"/>
          </a:xfrm>
        </p:grpSpPr>
        <p:grpSp>
          <p:nvGrpSpPr>
            <p:cNvPr id="243" name="c">
              <a:extLst>
                <a:ext uri="{FF2B5EF4-FFF2-40B4-BE49-F238E27FC236}">
                  <a16:creationId xmlns:a16="http://schemas.microsoft.com/office/drawing/2014/main" id="{780B9BFC-4BCE-4745-5EC5-8F5117AE61BE}"/>
                </a:ext>
              </a:extLst>
            </p:cNvPr>
            <p:cNvGrpSpPr/>
            <p:nvPr/>
          </p:nvGrpSpPr>
          <p:grpSpPr>
            <a:xfrm>
              <a:off x="3019490" y="3134266"/>
              <a:ext cx="666000" cy="666000"/>
              <a:chOff x="2436107" y="2688157"/>
              <a:chExt cx="666000" cy="666000"/>
            </a:xfrm>
          </p:grpSpPr>
          <p:sp>
            <p:nvSpPr>
              <p:cNvPr id="245" name="楕円 244">
                <a:extLst>
                  <a:ext uri="{FF2B5EF4-FFF2-40B4-BE49-F238E27FC236}">
                    <a16:creationId xmlns:a16="http://schemas.microsoft.com/office/drawing/2014/main" id="{BA96D172-D468-81CF-E085-67D21ED38B64}"/>
                  </a:ext>
                </a:extLst>
              </p:cNvPr>
              <p:cNvSpPr>
                <a:spLocks noChangeAspect="1"/>
              </p:cNvSpPr>
              <p:nvPr/>
            </p:nvSpPr>
            <p:spPr bwMode="gray">
              <a:xfrm>
                <a:off x="2436107" y="2688157"/>
                <a:ext cx="666000" cy="6660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246" name="図 245">
                <a:extLst>
                  <a:ext uri="{FF2B5EF4-FFF2-40B4-BE49-F238E27FC236}">
                    <a16:creationId xmlns:a16="http://schemas.microsoft.com/office/drawing/2014/main" id="{8AFE908E-AFBD-DE05-D212-EE77FDF61C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6107" y="2688157"/>
                <a:ext cx="666000" cy="666000"/>
              </a:xfrm>
              <a:prstGeom prst="rect">
                <a:avLst/>
              </a:prstGeom>
            </p:spPr>
          </p:pic>
          <p:sp>
            <p:nvSpPr>
              <p:cNvPr id="247" name="楕円 246">
                <a:extLst>
                  <a:ext uri="{FF2B5EF4-FFF2-40B4-BE49-F238E27FC236}">
                    <a16:creationId xmlns:a16="http://schemas.microsoft.com/office/drawing/2014/main" id="{CDFD64DA-E79D-75F2-7C35-6F28FAF839A7}"/>
                  </a:ext>
                </a:extLst>
              </p:cNvPr>
              <p:cNvSpPr>
                <a:spLocks noChangeAspect="1"/>
              </p:cNvSpPr>
              <p:nvPr/>
            </p:nvSpPr>
            <p:spPr bwMode="gray">
              <a:xfrm>
                <a:off x="2436107" y="2688157"/>
                <a:ext cx="666000" cy="666000"/>
              </a:xfrm>
              <a:prstGeom prst="ellipse">
                <a:avLst/>
              </a:prstGeom>
              <a:noFill/>
              <a:ln w="19050">
                <a:solidFill>
                  <a:srgbClr val="43B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sp>
          <p:nvSpPr>
            <p:cNvPr id="244" name="四角形: 角を丸くする 243">
              <a:extLst>
                <a:ext uri="{FF2B5EF4-FFF2-40B4-BE49-F238E27FC236}">
                  <a16:creationId xmlns:a16="http://schemas.microsoft.com/office/drawing/2014/main" id="{4D45E2C9-C82E-86BC-558A-669FD9729BF8}"/>
                </a:ext>
              </a:extLst>
            </p:cNvPr>
            <p:cNvSpPr/>
            <p:nvPr/>
          </p:nvSpPr>
          <p:spPr>
            <a:xfrm>
              <a:off x="2981917" y="3733259"/>
              <a:ext cx="741144" cy="220233"/>
            </a:xfrm>
            <a:prstGeom prst="roundRect">
              <a:avLst/>
            </a:prstGeom>
            <a:solidFill>
              <a:srgbClr val="43B39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latin typeface="+mj-lt"/>
                </a:rPr>
                <a:t>高校生</a:t>
              </a:r>
              <a:r>
                <a:rPr lang="en-US" altLang="ja-JP" sz="1000" b="1" dirty="0">
                  <a:latin typeface="+mj-lt"/>
                </a:rPr>
                <a:t>C</a:t>
              </a:r>
              <a:endParaRPr kumimoji="1" lang="ja-JP" altLang="en-US" sz="1000" b="1" dirty="0">
                <a:latin typeface="+mj-lt"/>
              </a:endParaRPr>
            </a:p>
          </p:txBody>
        </p:sp>
      </p:grpSp>
      <p:grpSp>
        <p:nvGrpSpPr>
          <p:cNvPr id="928" name="c">
            <a:extLst>
              <a:ext uri="{FF2B5EF4-FFF2-40B4-BE49-F238E27FC236}">
                <a16:creationId xmlns:a16="http://schemas.microsoft.com/office/drawing/2014/main" id="{E471E68F-0AD7-195A-ABDE-E50EA5EC3847}"/>
              </a:ext>
            </a:extLst>
          </p:cNvPr>
          <p:cNvGrpSpPr/>
          <p:nvPr/>
        </p:nvGrpSpPr>
        <p:grpSpPr>
          <a:xfrm>
            <a:off x="975265" y="7760537"/>
            <a:ext cx="664547" cy="664547"/>
            <a:chOff x="2436107" y="2688157"/>
            <a:chExt cx="666000" cy="666000"/>
          </a:xfrm>
        </p:grpSpPr>
        <p:sp>
          <p:nvSpPr>
            <p:cNvPr id="930" name="楕円 929">
              <a:extLst>
                <a:ext uri="{FF2B5EF4-FFF2-40B4-BE49-F238E27FC236}">
                  <a16:creationId xmlns:a16="http://schemas.microsoft.com/office/drawing/2014/main" id="{BF5CFD3D-D764-1C9A-86F3-0A4EC78F800B}"/>
                </a:ext>
              </a:extLst>
            </p:cNvPr>
            <p:cNvSpPr>
              <a:spLocks noChangeAspect="1"/>
            </p:cNvSpPr>
            <p:nvPr/>
          </p:nvSpPr>
          <p:spPr bwMode="gray">
            <a:xfrm>
              <a:off x="2436107" y="2688157"/>
              <a:ext cx="666000" cy="6660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931" name="図 930">
              <a:extLst>
                <a:ext uri="{FF2B5EF4-FFF2-40B4-BE49-F238E27FC236}">
                  <a16:creationId xmlns:a16="http://schemas.microsoft.com/office/drawing/2014/main" id="{3E43D102-6F26-1080-DB34-CE08423ADA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6107" y="2688157"/>
              <a:ext cx="666000" cy="666000"/>
            </a:xfrm>
            <a:prstGeom prst="rect">
              <a:avLst/>
            </a:prstGeom>
          </p:spPr>
        </p:pic>
        <p:sp>
          <p:nvSpPr>
            <p:cNvPr id="932" name="楕円 931">
              <a:extLst>
                <a:ext uri="{FF2B5EF4-FFF2-40B4-BE49-F238E27FC236}">
                  <a16:creationId xmlns:a16="http://schemas.microsoft.com/office/drawing/2014/main" id="{73178CE4-E586-7E87-745D-6075161E6136}"/>
                </a:ext>
              </a:extLst>
            </p:cNvPr>
            <p:cNvSpPr>
              <a:spLocks noChangeAspect="1"/>
            </p:cNvSpPr>
            <p:nvPr/>
          </p:nvSpPr>
          <p:spPr bwMode="gray">
            <a:xfrm>
              <a:off x="2436107" y="2688157"/>
              <a:ext cx="666000" cy="666000"/>
            </a:xfrm>
            <a:prstGeom prst="ellipse">
              <a:avLst/>
            </a:prstGeom>
            <a:noFill/>
            <a:ln w="19050">
              <a:solidFill>
                <a:srgbClr val="43B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grpSp>
        <p:nvGrpSpPr>
          <p:cNvPr id="934" name="b">
            <a:extLst>
              <a:ext uri="{FF2B5EF4-FFF2-40B4-BE49-F238E27FC236}">
                <a16:creationId xmlns:a16="http://schemas.microsoft.com/office/drawing/2014/main" id="{92EEBEC8-8A41-25DA-483C-F6EF702B2D34}"/>
              </a:ext>
            </a:extLst>
          </p:cNvPr>
          <p:cNvGrpSpPr/>
          <p:nvPr/>
        </p:nvGrpSpPr>
        <p:grpSpPr>
          <a:xfrm>
            <a:off x="945613" y="8496262"/>
            <a:ext cx="664547" cy="664547"/>
            <a:chOff x="3114124" y="4381902"/>
            <a:chExt cx="666000" cy="666000"/>
          </a:xfrm>
        </p:grpSpPr>
        <p:sp>
          <p:nvSpPr>
            <p:cNvPr id="936" name="楕円 935">
              <a:extLst>
                <a:ext uri="{FF2B5EF4-FFF2-40B4-BE49-F238E27FC236}">
                  <a16:creationId xmlns:a16="http://schemas.microsoft.com/office/drawing/2014/main" id="{2DA0948D-0432-AEC2-1FBD-411AE3A2043F}"/>
                </a:ext>
              </a:extLst>
            </p:cNvPr>
            <p:cNvSpPr>
              <a:spLocks noChangeAspect="1"/>
            </p:cNvSpPr>
            <p:nvPr/>
          </p:nvSpPr>
          <p:spPr bwMode="gray">
            <a:xfrm>
              <a:off x="3114124" y="4381902"/>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937" name="図 936">
              <a:extLst>
                <a:ext uri="{FF2B5EF4-FFF2-40B4-BE49-F238E27FC236}">
                  <a16:creationId xmlns:a16="http://schemas.microsoft.com/office/drawing/2014/main" id="{EB867CF7-8693-AE49-F668-FEAD23A17D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4411" y="4381902"/>
              <a:ext cx="665427" cy="666000"/>
            </a:xfrm>
            <a:prstGeom prst="rect">
              <a:avLst/>
            </a:prstGeom>
          </p:spPr>
        </p:pic>
        <p:sp>
          <p:nvSpPr>
            <p:cNvPr id="938" name="楕円 937">
              <a:extLst>
                <a:ext uri="{FF2B5EF4-FFF2-40B4-BE49-F238E27FC236}">
                  <a16:creationId xmlns:a16="http://schemas.microsoft.com/office/drawing/2014/main" id="{AC257DA5-10F7-B9DB-99FB-F0F23AB6668A}"/>
                </a:ext>
              </a:extLst>
            </p:cNvPr>
            <p:cNvSpPr>
              <a:spLocks noChangeAspect="1"/>
            </p:cNvSpPr>
            <p:nvPr/>
          </p:nvSpPr>
          <p:spPr bwMode="gray">
            <a:xfrm>
              <a:off x="3114124" y="4381902"/>
              <a:ext cx="666000" cy="666000"/>
            </a:xfrm>
            <a:prstGeom prst="ellipse">
              <a:avLst/>
            </a:prstGeom>
            <a:noFill/>
            <a:ln w="19050">
              <a:solidFill>
                <a:srgbClr val="4EC1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grpSp>
        <p:nvGrpSpPr>
          <p:cNvPr id="707" name="b">
            <a:extLst>
              <a:ext uri="{FF2B5EF4-FFF2-40B4-BE49-F238E27FC236}">
                <a16:creationId xmlns:a16="http://schemas.microsoft.com/office/drawing/2014/main" id="{046B4B00-3E74-4C34-FC4B-3566E3131FCA}"/>
              </a:ext>
            </a:extLst>
          </p:cNvPr>
          <p:cNvGrpSpPr/>
          <p:nvPr/>
        </p:nvGrpSpPr>
        <p:grpSpPr>
          <a:xfrm>
            <a:off x="945613" y="9684388"/>
            <a:ext cx="664547" cy="664547"/>
            <a:chOff x="3114124" y="4381902"/>
            <a:chExt cx="666000" cy="666000"/>
          </a:xfrm>
        </p:grpSpPr>
        <p:sp>
          <p:nvSpPr>
            <p:cNvPr id="709" name="楕円 708">
              <a:extLst>
                <a:ext uri="{FF2B5EF4-FFF2-40B4-BE49-F238E27FC236}">
                  <a16:creationId xmlns:a16="http://schemas.microsoft.com/office/drawing/2014/main" id="{41586B80-F21D-E862-6A16-8A1681FBCFC1}"/>
                </a:ext>
              </a:extLst>
            </p:cNvPr>
            <p:cNvSpPr>
              <a:spLocks noChangeAspect="1"/>
            </p:cNvSpPr>
            <p:nvPr/>
          </p:nvSpPr>
          <p:spPr bwMode="gray">
            <a:xfrm>
              <a:off x="3114124" y="4381902"/>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710" name="図 709">
              <a:extLst>
                <a:ext uri="{FF2B5EF4-FFF2-40B4-BE49-F238E27FC236}">
                  <a16:creationId xmlns:a16="http://schemas.microsoft.com/office/drawing/2014/main" id="{69DD947D-5BC1-AAD5-1BDB-530C6E4E09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4411" y="4381902"/>
              <a:ext cx="665427" cy="666000"/>
            </a:xfrm>
            <a:prstGeom prst="rect">
              <a:avLst/>
            </a:prstGeom>
          </p:spPr>
        </p:pic>
        <p:sp>
          <p:nvSpPr>
            <p:cNvPr id="711" name="楕円 710">
              <a:extLst>
                <a:ext uri="{FF2B5EF4-FFF2-40B4-BE49-F238E27FC236}">
                  <a16:creationId xmlns:a16="http://schemas.microsoft.com/office/drawing/2014/main" id="{7C75BF2E-1B41-101A-593B-5906C2CE2360}"/>
                </a:ext>
              </a:extLst>
            </p:cNvPr>
            <p:cNvSpPr>
              <a:spLocks noChangeAspect="1"/>
            </p:cNvSpPr>
            <p:nvPr/>
          </p:nvSpPr>
          <p:spPr bwMode="gray">
            <a:xfrm>
              <a:off x="3114124" y="4381902"/>
              <a:ext cx="666000" cy="666000"/>
            </a:xfrm>
            <a:prstGeom prst="ellipse">
              <a:avLst/>
            </a:prstGeom>
            <a:noFill/>
            <a:ln w="19050">
              <a:solidFill>
                <a:srgbClr val="4EC1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sp>
        <p:nvSpPr>
          <p:cNvPr id="940" name="タイトル補助">
            <a:extLst>
              <a:ext uri="{FF2B5EF4-FFF2-40B4-BE49-F238E27FC236}">
                <a16:creationId xmlns:a16="http://schemas.microsoft.com/office/drawing/2014/main" id="{1AB35E2C-35B1-E9D8-0A9C-565F45D64568}"/>
              </a:ext>
            </a:extLst>
          </p:cNvPr>
          <p:cNvSpPr txBox="1"/>
          <p:nvPr/>
        </p:nvSpPr>
        <p:spPr>
          <a:xfrm>
            <a:off x="545290" y="1342169"/>
            <a:ext cx="3593415" cy="374846"/>
          </a:xfrm>
          <a:prstGeom prst="rect">
            <a:avLst/>
          </a:prstGeom>
          <a:noFill/>
        </p:spPr>
        <p:txBody>
          <a:bodyPr wrap="square">
            <a:spAutoFit/>
          </a:bodyPr>
          <a:lstStyle/>
          <a:p>
            <a:pPr defTabSz="829544">
              <a:lnSpc>
                <a:spcPct val="120000"/>
              </a:lnSpc>
            </a:pPr>
            <a:r>
              <a:rPr kumimoji="1" lang="ja-JP" altLang="en-US"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rPr>
              <a:t>（入所希望児童支援制度）</a:t>
            </a:r>
            <a:endParaRPr kumimoji="1" lang="en-US" altLang="ja-JP"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p:txBody>
      </p:sp>
      <p:sp>
        <p:nvSpPr>
          <p:cNvPr id="159" name="タイトル">
            <a:extLst>
              <a:ext uri="{FF2B5EF4-FFF2-40B4-BE49-F238E27FC236}">
                <a16:creationId xmlns:a16="http://schemas.microsoft.com/office/drawing/2014/main" id="{06B53A86-D2E9-F918-93D6-49B14EF09E04}"/>
              </a:ext>
            </a:extLst>
          </p:cNvPr>
          <p:cNvSpPr txBox="1"/>
          <p:nvPr/>
        </p:nvSpPr>
        <p:spPr bwMode="gray">
          <a:xfrm>
            <a:off x="3819374" y="829984"/>
            <a:ext cx="1470042" cy="469103"/>
          </a:xfrm>
          <a:prstGeom prst="rect">
            <a:avLst/>
          </a:prstGeom>
          <a:noFill/>
          <a:effectLst/>
        </p:spPr>
        <p:txBody>
          <a:bodyPr wrap="square" rtlCol="0">
            <a:spAutoFit/>
          </a:bodyPr>
          <a:lstStyle/>
          <a:p>
            <a:pPr defTabSz="829544">
              <a:lnSpc>
                <a:spcPct val="1200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の</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ご紹介</a:t>
            </a:r>
          </a:p>
        </p:txBody>
      </p:sp>
      <p:sp>
        <p:nvSpPr>
          <p:cNvPr id="6" name="タイトル">
            <a:extLst>
              <a:ext uri="{FF2B5EF4-FFF2-40B4-BE49-F238E27FC236}">
                <a16:creationId xmlns:a16="http://schemas.microsoft.com/office/drawing/2014/main" id="{FB27B031-DBCC-F0C2-0442-0A2D8C7072DC}"/>
              </a:ext>
            </a:extLst>
          </p:cNvPr>
          <p:cNvSpPr txBox="1"/>
          <p:nvPr/>
        </p:nvSpPr>
        <p:spPr>
          <a:xfrm>
            <a:off x="492826" y="607533"/>
            <a:ext cx="3593415" cy="751681"/>
          </a:xfrm>
          <a:prstGeom prst="rect">
            <a:avLst/>
          </a:prstGeom>
          <a:noFill/>
        </p:spPr>
        <p:txBody>
          <a:bodyPr wrap="square">
            <a:spAutoFit/>
          </a:bodyPr>
          <a:lstStyle/>
          <a:p>
            <a:pPr defTabSz="829544">
              <a:lnSpc>
                <a:spcPct val="120000"/>
              </a:lnSpc>
            </a:pPr>
            <a:r>
              <a:rPr kumimoji="1" lang="ja-JP" altLang="en-US" sz="4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ショートステイ</a:t>
            </a:r>
          </a:p>
        </p:txBody>
      </p:sp>
      <p:sp>
        <p:nvSpPr>
          <p:cNvPr id="254" name="見出し">
            <a:extLst>
              <a:ext uri="{FF2B5EF4-FFF2-40B4-BE49-F238E27FC236}">
                <a16:creationId xmlns:a16="http://schemas.microsoft.com/office/drawing/2014/main" id="{C1671C18-6E33-99F1-277C-32DB0279C0E1}"/>
              </a:ext>
            </a:extLst>
          </p:cNvPr>
          <p:cNvSpPr>
            <a:spLocks/>
          </p:cNvSpPr>
          <p:nvPr/>
        </p:nvSpPr>
        <p:spPr bwMode="gray">
          <a:xfrm>
            <a:off x="555490" y="342878"/>
            <a:ext cx="2561288" cy="323477"/>
          </a:xfrm>
          <a:prstGeom prst="roundRect">
            <a:avLst>
              <a:gd name="adj" fmla="val 50000"/>
            </a:avLst>
          </a:prstGeom>
          <a:solidFill>
            <a:srgbClr val="FF8A6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36000" rtlCol="0" anchor="ctr"/>
          <a:lstStyle/>
          <a:p>
            <a:pPr algn="ctr" defTabSz="829544"/>
            <a:r>
              <a:rPr lang="ja-JP" altLang="en-US" sz="1400" b="1" dirty="0">
                <a:latin typeface="BIZ UDPゴシック" panose="020B0400000000000000" pitchFamily="50" charset="-128"/>
                <a:ea typeface="BIZ UDPゴシック" panose="020B0400000000000000" pitchFamily="50" charset="-128"/>
              </a:rPr>
              <a:t>子育て短期支援事業</a:t>
            </a:r>
          </a:p>
        </p:txBody>
      </p:sp>
      <p:grpSp>
        <p:nvGrpSpPr>
          <p:cNvPr id="42" name="b">
            <a:extLst>
              <a:ext uri="{FF2B5EF4-FFF2-40B4-BE49-F238E27FC236}">
                <a16:creationId xmlns:a16="http://schemas.microsoft.com/office/drawing/2014/main" id="{954F657D-B4C5-CD85-954D-22AD65848024}"/>
              </a:ext>
            </a:extLst>
          </p:cNvPr>
          <p:cNvGrpSpPr/>
          <p:nvPr/>
        </p:nvGrpSpPr>
        <p:grpSpPr>
          <a:xfrm>
            <a:off x="908123" y="3211536"/>
            <a:ext cx="739527" cy="817440"/>
            <a:chOff x="3836614" y="3134266"/>
            <a:chExt cx="741144" cy="819227"/>
          </a:xfrm>
        </p:grpSpPr>
        <p:grpSp>
          <p:nvGrpSpPr>
            <p:cNvPr id="43" name="b">
              <a:extLst>
                <a:ext uri="{FF2B5EF4-FFF2-40B4-BE49-F238E27FC236}">
                  <a16:creationId xmlns:a16="http://schemas.microsoft.com/office/drawing/2014/main" id="{56638BFA-EF4D-F33C-7DD9-E70CF28EC5D2}"/>
                </a:ext>
              </a:extLst>
            </p:cNvPr>
            <p:cNvGrpSpPr/>
            <p:nvPr/>
          </p:nvGrpSpPr>
          <p:grpSpPr>
            <a:xfrm>
              <a:off x="3874186" y="3134266"/>
              <a:ext cx="666000" cy="666000"/>
              <a:chOff x="3114124" y="4381902"/>
              <a:chExt cx="666000" cy="666000"/>
            </a:xfrm>
          </p:grpSpPr>
          <p:sp>
            <p:nvSpPr>
              <p:cNvPr id="45" name="楕円 44">
                <a:extLst>
                  <a:ext uri="{FF2B5EF4-FFF2-40B4-BE49-F238E27FC236}">
                    <a16:creationId xmlns:a16="http://schemas.microsoft.com/office/drawing/2014/main" id="{0BD7ECCF-7DC3-7681-0DD0-767CC31366BF}"/>
                  </a:ext>
                </a:extLst>
              </p:cNvPr>
              <p:cNvSpPr>
                <a:spLocks noChangeAspect="1"/>
              </p:cNvSpPr>
              <p:nvPr/>
            </p:nvSpPr>
            <p:spPr bwMode="gray">
              <a:xfrm>
                <a:off x="3114124" y="4381902"/>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46" name="図 45">
                <a:extLst>
                  <a:ext uri="{FF2B5EF4-FFF2-40B4-BE49-F238E27FC236}">
                    <a16:creationId xmlns:a16="http://schemas.microsoft.com/office/drawing/2014/main" id="{9084C25B-0CA6-694D-A761-56EA6B5F6E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4411" y="4381902"/>
                <a:ext cx="665427" cy="666000"/>
              </a:xfrm>
              <a:prstGeom prst="rect">
                <a:avLst/>
              </a:prstGeom>
            </p:spPr>
          </p:pic>
          <p:sp>
            <p:nvSpPr>
              <p:cNvPr id="47" name="楕円 46">
                <a:extLst>
                  <a:ext uri="{FF2B5EF4-FFF2-40B4-BE49-F238E27FC236}">
                    <a16:creationId xmlns:a16="http://schemas.microsoft.com/office/drawing/2014/main" id="{EE146B22-ECF0-9A99-D794-996DE768B53E}"/>
                  </a:ext>
                </a:extLst>
              </p:cNvPr>
              <p:cNvSpPr>
                <a:spLocks noChangeAspect="1"/>
              </p:cNvSpPr>
              <p:nvPr/>
            </p:nvSpPr>
            <p:spPr bwMode="gray">
              <a:xfrm>
                <a:off x="3114124" y="4381902"/>
                <a:ext cx="666000" cy="666000"/>
              </a:xfrm>
              <a:prstGeom prst="ellipse">
                <a:avLst/>
              </a:prstGeom>
              <a:noFill/>
              <a:ln w="19050">
                <a:solidFill>
                  <a:srgbClr val="4EC1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sp>
          <p:nvSpPr>
            <p:cNvPr id="44" name="四角形: 角を丸くする 43">
              <a:extLst>
                <a:ext uri="{FF2B5EF4-FFF2-40B4-BE49-F238E27FC236}">
                  <a16:creationId xmlns:a16="http://schemas.microsoft.com/office/drawing/2014/main" id="{84CA1A17-D254-EE6E-E203-1355F12AD0F1}"/>
                </a:ext>
              </a:extLst>
            </p:cNvPr>
            <p:cNvSpPr/>
            <p:nvPr/>
          </p:nvSpPr>
          <p:spPr>
            <a:xfrm>
              <a:off x="3836614" y="3733260"/>
              <a:ext cx="741144" cy="220233"/>
            </a:xfrm>
            <a:prstGeom prst="roundRect">
              <a:avLst/>
            </a:prstGeom>
            <a:solidFill>
              <a:srgbClr val="4EC1E4"/>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latin typeface="+mj-lt"/>
                </a:rPr>
                <a:t>高校生</a:t>
              </a:r>
              <a:r>
                <a:rPr lang="en-US" altLang="ja-JP" sz="1000" b="1" dirty="0">
                  <a:latin typeface="+mj-lt"/>
                </a:rPr>
                <a:t>B</a:t>
              </a:r>
              <a:endParaRPr kumimoji="1" lang="ja-JP" altLang="en-US" sz="1000" b="1" dirty="0">
                <a:latin typeface="+mj-lt"/>
              </a:endParaRPr>
            </a:p>
          </p:txBody>
        </p:sp>
      </p:grpSp>
      <p:grpSp>
        <p:nvGrpSpPr>
          <p:cNvPr id="49" name="c">
            <a:extLst>
              <a:ext uri="{FF2B5EF4-FFF2-40B4-BE49-F238E27FC236}">
                <a16:creationId xmlns:a16="http://schemas.microsoft.com/office/drawing/2014/main" id="{F2DACD1D-FB0F-816B-A993-188187F20985}"/>
              </a:ext>
            </a:extLst>
          </p:cNvPr>
          <p:cNvGrpSpPr/>
          <p:nvPr/>
        </p:nvGrpSpPr>
        <p:grpSpPr>
          <a:xfrm>
            <a:off x="926672" y="6429751"/>
            <a:ext cx="664547" cy="664547"/>
            <a:chOff x="2436107" y="2688157"/>
            <a:chExt cx="666000" cy="666000"/>
          </a:xfrm>
        </p:grpSpPr>
        <p:sp>
          <p:nvSpPr>
            <p:cNvPr id="51" name="楕円 50">
              <a:extLst>
                <a:ext uri="{FF2B5EF4-FFF2-40B4-BE49-F238E27FC236}">
                  <a16:creationId xmlns:a16="http://schemas.microsoft.com/office/drawing/2014/main" id="{FDD59B1E-51E3-6B66-C7A5-14E0FFD46602}"/>
                </a:ext>
              </a:extLst>
            </p:cNvPr>
            <p:cNvSpPr>
              <a:spLocks noChangeAspect="1"/>
            </p:cNvSpPr>
            <p:nvPr/>
          </p:nvSpPr>
          <p:spPr bwMode="gray">
            <a:xfrm>
              <a:off x="2436107" y="2688157"/>
              <a:ext cx="666000" cy="6660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52" name="図 51">
              <a:extLst>
                <a:ext uri="{FF2B5EF4-FFF2-40B4-BE49-F238E27FC236}">
                  <a16:creationId xmlns:a16="http://schemas.microsoft.com/office/drawing/2014/main" id="{D287225F-1BF0-E3C8-3DCC-0A7269CA14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6107" y="2688157"/>
              <a:ext cx="666000" cy="666000"/>
            </a:xfrm>
            <a:prstGeom prst="rect">
              <a:avLst/>
            </a:prstGeom>
          </p:spPr>
        </p:pic>
        <p:sp>
          <p:nvSpPr>
            <p:cNvPr id="53" name="楕円 52">
              <a:extLst>
                <a:ext uri="{FF2B5EF4-FFF2-40B4-BE49-F238E27FC236}">
                  <a16:creationId xmlns:a16="http://schemas.microsoft.com/office/drawing/2014/main" id="{8386CD8F-ECDF-52A4-52F4-35B2C2B549E4}"/>
                </a:ext>
              </a:extLst>
            </p:cNvPr>
            <p:cNvSpPr>
              <a:spLocks noChangeAspect="1"/>
            </p:cNvSpPr>
            <p:nvPr/>
          </p:nvSpPr>
          <p:spPr bwMode="gray">
            <a:xfrm>
              <a:off x="2436107" y="2688157"/>
              <a:ext cx="666000" cy="666000"/>
            </a:xfrm>
            <a:prstGeom prst="ellipse">
              <a:avLst/>
            </a:prstGeom>
            <a:noFill/>
            <a:ln w="19050">
              <a:solidFill>
                <a:srgbClr val="43B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grpSp>
        <p:nvGrpSpPr>
          <p:cNvPr id="902" name="a">
            <a:extLst>
              <a:ext uri="{FF2B5EF4-FFF2-40B4-BE49-F238E27FC236}">
                <a16:creationId xmlns:a16="http://schemas.microsoft.com/office/drawing/2014/main" id="{B19E10DE-CFC9-6F71-2F2E-7D135628A5EA}"/>
              </a:ext>
            </a:extLst>
          </p:cNvPr>
          <p:cNvGrpSpPr/>
          <p:nvPr/>
        </p:nvGrpSpPr>
        <p:grpSpPr>
          <a:xfrm>
            <a:off x="5897998" y="7231740"/>
            <a:ext cx="664547" cy="664547"/>
            <a:chOff x="4260785" y="3693066"/>
            <a:chExt cx="666000" cy="666000"/>
          </a:xfrm>
        </p:grpSpPr>
        <p:sp>
          <p:nvSpPr>
            <p:cNvPr id="903" name="楕円 902">
              <a:extLst>
                <a:ext uri="{FF2B5EF4-FFF2-40B4-BE49-F238E27FC236}">
                  <a16:creationId xmlns:a16="http://schemas.microsoft.com/office/drawing/2014/main" id="{C32B8D87-9573-A515-1227-9EFAD18DE975}"/>
                </a:ext>
              </a:extLst>
            </p:cNvPr>
            <p:cNvSpPr>
              <a:spLocks noChangeAspect="1"/>
            </p:cNvSpPr>
            <p:nvPr/>
          </p:nvSpPr>
          <p:spPr bwMode="gray">
            <a:xfrm>
              <a:off x="4260785" y="3693066"/>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904" name="図 903">
              <a:extLst>
                <a:ext uri="{FF2B5EF4-FFF2-40B4-BE49-F238E27FC236}">
                  <a16:creationId xmlns:a16="http://schemas.microsoft.com/office/drawing/2014/main" id="{AD1CFD7E-DC5A-1E8A-0028-37B7807432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785" y="3693066"/>
              <a:ext cx="666000" cy="666000"/>
            </a:xfrm>
            <a:prstGeom prst="rect">
              <a:avLst/>
            </a:prstGeom>
          </p:spPr>
        </p:pic>
        <p:sp>
          <p:nvSpPr>
            <p:cNvPr id="905" name="楕円 904">
              <a:extLst>
                <a:ext uri="{FF2B5EF4-FFF2-40B4-BE49-F238E27FC236}">
                  <a16:creationId xmlns:a16="http://schemas.microsoft.com/office/drawing/2014/main" id="{2ADB27DF-F2AF-4DDE-DDED-EA7DCA9D1D9E}"/>
                </a:ext>
              </a:extLst>
            </p:cNvPr>
            <p:cNvSpPr>
              <a:spLocks noChangeAspect="1"/>
            </p:cNvSpPr>
            <p:nvPr/>
          </p:nvSpPr>
          <p:spPr bwMode="gray">
            <a:xfrm>
              <a:off x="4260785" y="3693066"/>
              <a:ext cx="666000" cy="666000"/>
            </a:xfrm>
            <a:prstGeom prst="ellipse">
              <a:avLst/>
            </a:prstGeom>
            <a:noFill/>
            <a:ln w="19050">
              <a:solidFill>
                <a:srgbClr val="FF8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grpSp>
        <p:nvGrpSpPr>
          <p:cNvPr id="906" name="a">
            <a:extLst>
              <a:ext uri="{FF2B5EF4-FFF2-40B4-BE49-F238E27FC236}">
                <a16:creationId xmlns:a16="http://schemas.microsoft.com/office/drawing/2014/main" id="{63ABC7B5-1528-9DE5-E681-ADDFCE427A8D}"/>
              </a:ext>
            </a:extLst>
          </p:cNvPr>
          <p:cNvGrpSpPr/>
          <p:nvPr/>
        </p:nvGrpSpPr>
        <p:grpSpPr>
          <a:xfrm>
            <a:off x="5897998" y="9086779"/>
            <a:ext cx="664547" cy="664547"/>
            <a:chOff x="4260785" y="3693066"/>
            <a:chExt cx="666000" cy="666000"/>
          </a:xfrm>
        </p:grpSpPr>
        <p:sp>
          <p:nvSpPr>
            <p:cNvPr id="907" name="楕円 906">
              <a:extLst>
                <a:ext uri="{FF2B5EF4-FFF2-40B4-BE49-F238E27FC236}">
                  <a16:creationId xmlns:a16="http://schemas.microsoft.com/office/drawing/2014/main" id="{CCD7D802-3E6D-0941-C3F0-D13A36330066}"/>
                </a:ext>
              </a:extLst>
            </p:cNvPr>
            <p:cNvSpPr>
              <a:spLocks noChangeAspect="1"/>
            </p:cNvSpPr>
            <p:nvPr/>
          </p:nvSpPr>
          <p:spPr bwMode="gray">
            <a:xfrm>
              <a:off x="4260785" y="3693066"/>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908" name="図 907">
              <a:extLst>
                <a:ext uri="{FF2B5EF4-FFF2-40B4-BE49-F238E27FC236}">
                  <a16:creationId xmlns:a16="http://schemas.microsoft.com/office/drawing/2014/main" id="{11BD0731-9E3C-2FA0-640C-28B3E14855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785" y="3693066"/>
              <a:ext cx="666000" cy="666000"/>
            </a:xfrm>
            <a:prstGeom prst="rect">
              <a:avLst/>
            </a:prstGeom>
          </p:spPr>
        </p:pic>
        <p:sp>
          <p:nvSpPr>
            <p:cNvPr id="909" name="楕円 908">
              <a:extLst>
                <a:ext uri="{FF2B5EF4-FFF2-40B4-BE49-F238E27FC236}">
                  <a16:creationId xmlns:a16="http://schemas.microsoft.com/office/drawing/2014/main" id="{B63083B1-3491-0DD3-3D93-393A5C5834D0}"/>
                </a:ext>
              </a:extLst>
            </p:cNvPr>
            <p:cNvSpPr>
              <a:spLocks noChangeAspect="1"/>
            </p:cNvSpPr>
            <p:nvPr/>
          </p:nvSpPr>
          <p:spPr bwMode="gray">
            <a:xfrm>
              <a:off x="4260785" y="3693066"/>
              <a:ext cx="666000" cy="666000"/>
            </a:xfrm>
            <a:prstGeom prst="ellipse">
              <a:avLst/>
            </a:prstGeom>
            <a:noFill/>
            <a:ln w="19050">
              <a:solidFill>
                <a:srgbClr val="FF8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pic>
        <p:nvPicPr>
          <p:cNvPr id="910" name="影">
            <a:extLst>
              <a:ext uri="{FF2B5EF4-FFF2-40B4-BE49-F238E27FC236}">
                <a16:creationId xmlns:a16="http://schemas.microsoft.com/office/drawing/2014/main" id="{CFF9C3B6-A016-5DDC-1294-70B7585B4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490" y="5484609"/>
            <a:ext cx="4105600" cy="652686"/>
          </a:xfrm>
          <a:prstGeom prst="rect">
            <a:avLst/>
          </a:prstGeom>
        </p:spPr>
      </p:pic>
      <p:sp>
        <p:nvSpPr>
          <p:cNvPr id="922" name="楕円 921">
            <a:extLst>
              <a:ext uri="{FF2B5EF4-FFF2-40B4-BE49-F238E27FC236}">
                <a16:creationId xmlns:a16="http://schemas.microsoft.com/office/drawing/2014/main" id="{D8183F37-A0E6-4C53-4AF5-F33917953B20}"/>
              </a:ext>
            </a:extLst>
          </p:cNvPr>
          <p:cNvSpPr/>
          <p:nvPr/>
        </p:nvSpPr>
        <p:spPr>
          <a:xfrm>
            <a:off x="5398892" y="240757"/>
            <a:ext cx="1946791" cy="194679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21" name="グラフィックス 920">
            <a:extLst>
              <a:ext uri="{FF2B5EF4-FFF2-40B4-BE49-F238E27FC236}">
                <a16:creationId xmlns:a16="http://schemas.microsoft.com/office/drawing/2014/main" id="{AC6A3FAB-6E75-C160-727F-8E05C358DD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21125" y="239478"/>
            <a:ext cx="1912091" cy="1912091"/>
          </a:xfrm>
          <a:prstGeom prst="rect">
            <a:avLst/>
          </a:prstGeom>
        </p:spPr>
      </p:pic>
      <p:sp>
        <p:nvSpPr>
          <p:cNvPr id="912" name="テキスト ボックス 911">
            <a:extLst>
              <a:ext uri="{FF2B5EF4-FFF2-40B4-BE49-F238E27FC236}">
                <a16:creationId xmlns:a16="http://schemas.microsoft.com/office/drawing/2014/main" id="{326E0780-9E50-CC29-23EB-B4CD5E15C248}"/>
              </a:ext>
            </a:extLst>
          </p:cNvPr>
          <p:cNvSpPr txBox="1"/>
          <p:nvPr/>
        </p:nvSpPr>
        <p:spPr>
          <a:xfrm>
            <a:off x="5471450" y="747245"/>
            <a:ext cx="1932787" cy="876266"/>
          </a:xfrm>
          <a:prstGeom prst="rect">
            <a:avLst/>
          </a:prstGeom>
          <a:noFill/>
        </p:spPr>
        <p:txBody>
          <a:bodyPr wrap="square" rtlCol="0">
            <a:spAutoFit/>
          </a:bodyPr>
          <a:lstStyle/>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家に帰りたくない</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ときってあるよね。</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そんな時に行ける場所</a:t>
            </a:r>
            <a:br>
              <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b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があるって知ってる？</a:t>
            </a:r>
          </a:p>
        </p:txBody>
      </p:sp>
      <p:grpSp>
        <p:nvGrpSpPr>
          <p:cNvPr id="61" name="a">
            <a:extLst>
              <a:ext uri="{FF2B5EF4-FFF2-40B4-BE49-F238E27FC236}">
                <a16:creationId xmlns:a16="http://schemas.microsoft.com/office/drawing/2014/main" id="{628A5C61-1963-2B36-1B18-D5DD4F60D726}"/>
              </a:ext>
            </a:extLst>
          </p:cNvPr>
          <p:cNvGrpSpPr/>
          <p:nvPr/>
        </p:nvGrpSpPr>
        <p:grpSpPr>
          <a:xfrm>
            <a:off x="5897998" y="4728212"/>
            <a:ext cx="664547" cy="664547"/>
            <a:chOff x="4260785" y="3693066"/>
            <a:chExt cx="666000" cy="666000"/>
          </a:xfrm>
        </p:grpSpPr>
        <p:sp>
          <p:nvSpPr>
            <p:cNvPr id="63" name="楕円 62">
              <a:extLst>
                <a:ext uri="{FF2B5EF4-FFF2-40B4-BE49-F238E27FC236}">
                  <a16:creationId xmlns:a16="http://schemas.microsoft.com/office/drawing/2014/main" id="{74FAAE12-96C0-10F1-6BBD-57B7386B585C}"/>
                </a:ext>
              </a:extLst>
            </p:cNvPr>
            <p:cNvSpPr>
              <a:spLocks noChangeAspect="1"/>
            </p:cNvSpPr>
            <p:nvPr/>
          </p:nvSpPr>
          <p:spPr bwMode="gray">
            <a:xfrm>
              <a:off x="4260785" y="3693066"/>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896" name="図 895">
              <a:extLst>
                <a:ext uri="{FF2B5EF4-FFF2-40B4-BE49-F238E27FC236}">
                  <a16:creationId xmlns:a16="http://schemas.microsoft.com/office/drawing/2014/main" id="{8B7CA964-5028-5459-CAF3-2EAA780E3C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785" y="3693066"/>
              <a:ext cx="666000" cy="666000"/>
            </a:xfrm>
            <a:prstGeom prst="rect">
              <a:avLst/>
            </a:prstGeom>
          </p:spPr>
        </p:pic>
        <p:sp>
          <p:nvSpPr>
            <p:cNvPr id="897" name="楕円 896">
              <a:extLst>
                <a:ext uri="{FF2B5EF4-FFF2-40B4-BE49-F238E27FC236}">
                  <a16:creationId xmlns:a16="http://schemas.microsoft.com/office/drawing/2014/main" id="{0387B43F-D034-A183-80BF-1CB46EA9728E}"/>
                </a:ext>
              </a:extLst>
            </p:cNvPr>
            <p:cNvSpPr>
              <a:spLocks noChangeAspect="1"/>
            </p:cNvSpPr>
            <p:nvPr/>
          </p:nvSpPr>
          <p:spPr bwMode="gray">
            <a:xfrm>
              <a:off x="4260785" y="3693066"/>
              <a:ext cx="666000" cy="666000"/>
            </a:xfrm>
            <a:prstGeom prst="ellipse">
              <a:avLst/>
            </a:prstGeom>
            <a:noFill/>
            <a:ln w="19050">
              <a:solidFill>
                <a:srgbClr val="FF8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grpSp>
        <p:nvGrpSpPr>
          <p:cNvPr id="898" name="a">
            <a:extLst>
              <a:ext uri="{FF2B5EF4-FFF2-40B4-BE49-F238E27FC236}">
                <a16:creationId xmlns:a16="http://schemas.microsoft.com/office/drawing/2014/main" id="{63145418-77CD-053E-D50F-58921D894E33}"/>
              </a:ext>
            </a:extLst>
          </p:cNvPr>
          <p:cNvGrpSpPr/>
          <p:nvPr/>
        </p:nvGrpSpPr>
        <p:grpSpPr>
          <a:xfrm>
            <a:off x="5897998" y="5451677"/>
            <a:ext cx="664547" cy="664547"/>
            <a:chOff x="4260785" y="3693066"/>
            <a:chExt cx="666000" cy="666000"/>
          </a:xfrm>
        </p:grpSpPr>
        <p:sp>
          <p:nvSpPr>
            <p:cNvPr id="899" name="楕円 898">
              <a:extLst>
                <a:ext uri="{FF2B5EF4-FFF2-40B4-BE49-F238E27FC236}">
                  <a16:creationId xmlns:a16="http://schemas.microsoft.com/office/drawing/2014/main" id="{C124328F-A220-5AC9-7801-EE6B2E7BE35A}"/>
                </a:ext>
              </a:extLst>
            </p:cNvPr>
            <p:cNvSpPr>
              <a:spLocks noChangeAspect="1"/>
            </p:cNvSpPr>
            <p:nvPr/>
          </p:nvSpPr>
          <p:spPr bwMode="gray">
            <a:xfrm>
              <a:off x="4260785" y="3693066"/>
              <a:ext cx="666000" cy="666000"/>
            </a:xfrm>
            <a:prstGeom prst="ellipse">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pic>
          <p:nvPicPr>
            <p:cNvPr id="900" name="図 899">
              <a:extLst>
                <a:ext uri="{FF2B5EF4-FFF2-40B4-BE49-F238E27FC236}">
                  <a16:creationId xmlns:a16="http://schemas.microsoft.com/office/drawing/2014/main" id="{8C1CC35E-2B39-F3C6-B639-D92650A77A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785" y="3693066"/>
              <a:ext cx="666000" cy="666000"/>
            </a:xfrm>
            <a:prstGeom prst="rect">
              <a:avLst/>
            </a:prstGeom>
          </p:spPr>
        </p:pic>
        <p:sp>
          <p:nvSpPr>
            <p:cNvPr id="901" name="楕円 900">
              <a:extLst>
                <a:ext uri="{FF2B5EF4-FFF2-40B4-BE49-F238E27FC236}">
                  <a16:creationId xmlns:a16="http://schemas.microsoft.com/office/drawing/2014/main" id="{9132D7A9-D7B7-7E44-77D8-B097F336BB08}"/>
                </a:ext>
              </a:extLst>
            </p:cNvPr>
            <p:cNvSpPr>
              <a:spLocks noChangeAspect="1"/>
            </p:cNvSpPr>
            <p:nvPr/>
          </p:nvSpPr>
          <p:spPr bwMode="gray">
            <a:xfrm>
              <a:off x="4260785" y="3693066"/>
              <a:ext cx="666000" cy="666000"/>
            </a:xfrm>
            <a:prstGeom prst="ellipse">
              <a:avLst/>
            </a:prstGeom>
            <a:noFill/>
            <a:ln w="19050">
              <a:solidFill>
                <a:srgbClr val="FF8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grpSp>
    </p:spTree>
    <p:extLst>
      <p:ext uri="{BB962C8B-B14F-4D97-AF65-F5344CB8AC3E}">
        <p14:creationId xmlns:p14="http://schemas.microsoft.com/office/powerpoint/2010/main" val="45733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DBAA6-25A5-232B-18DC-C424CF3686A2}"/>
            </a:ext>
          </a:extLst>
        </p:cNvPr>
        <p:cNvGrpSpPr/>
        <p:nvPr/>
      </p:nvGrpSpPr>
      <p:grpSpPr>
        <a:xfrm>
          <a:off x="0" y="0"/>
          <a:ext cx="0" cy="0"/>
          <a:chOff x="0" y="0"/>
          <a:chExt cx="0" cy="0"/>
        </a:xfrm>
      </p:grpSpPr>
      <p:sp>
        <p:nvSpPr>
          <p:cNvPr id="4" name="背景">
            <a:extLst>
              <a:ext uri="{FF2B5EF4-FFF2-40B4-BE49-F238E27FC236}">
                <a16:creationId xmlns:a16="http://schemas.microsoft.com/office/drawing/2014/main" id="{7306162B-0B43-B853-3C16-203354F874F5}"/>
              </a:ext>
            </a:extLst>
          </p:cNvPr>
          <p:cNvSpPr>
            <a:spLocks/>
          </p:cNvSpPr>
          <p:nvPr/>
        </p:nvSpPr>
        <p:spPr>
          <a:xfrm>
            <a:off x="0" y="0"/>
            <a:ext cx="7559675" cy="10691813"/>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a:extLst>
              <a:ext uri="{FF2B5EF4-FFF2-40B4-BE49-F238E27FC236}">
                <a16:creationId xmlns:a16="http://schemas.microsoft.com/office/drawing/2014/main" id="{21B6973D-0B9D-0878-D3FC-1E94B49C2C1B}"/>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a:xfrm>
            <a:off x="338078" y="853935"/>
            <a:ext cx="6883519" cy="9843402"/>
          </a:xfrm>
          <a:prstGeom prst="rect">
            <a:avLst/>
          </a:prstGeom>
        </p:spPr>
      </p:pic>
      <p:sp>
        <p:nvSpPr>
          <p:cNvPr id="3" name="フリーフォーム: 図形 2">
            <a:extLst>
              <a:ext uri="{FF2B5EF4-FFF2-40B4-BE49-F238E27FC236}">
                <a16:creationId xmlns:a16="http://schemas.microsoft.com/office/drawing/2014/main" id="{689DE42F-AB61-7FDE-DA17-53048078580F}"/>
              </a:ext>
            </a:extLst>
          </p:cNvPr>
          <p:cNvSpPr/>
          <p:nvPr/>
        </p:nvSpPr>
        <p:spPr>
          <a:xfrm>
            <a:off x="0" y="-10204"/>
            <a:ext cx="7559675" cy="2094330"/>
          </a:xfrm>
          <a:custGeom>
            <a:avLst/>
            <a:gdLst>
              <a:gd name="csX0" fmla="*/ 0 w 7559675"/>
              <a:gd name="csY0" fmla="*/ 0 h 2094330"/>
              <a:gd name="csX1" fmla="*/ 7559675 w 7559675"/>
              <a:gd name="csY1" fmla="*/ 0 h 2094330"/>
              <a:gd name="csX2" fmla="*/ 7559675 w 7559675"/>
              <a:gd name="csY2" fmla="*/ 304800 h 2094330"/>
              <a:gd name="csX3" fmla="*/ 7559675 w 7559675"/>
              <a:gd name="csY3" fmla="*/ 1025562 h 2094330"/>
              <a:gd name="csX4" fmla="*/ 7559675 w 7559675"/>
              <a:gd name="csY4" fmla="*/ 1218802 h 2094330"/>
              <a:gd name="csX5" fmla="*/ 7559675 w 7559675"/>
              <a:gd name="csY5" fmla="*/ 1330362 h 2094330"/>
              <a:gd name="csX6" fmla="*/ 7559675 w 7559675"/>
              <a:gd name="csY6" fmla="*/ 1509984 h 2094330"/>
              <a:gd name="csX7" fmla="*/ 7559675 w 7559675"/>
              <a:gd name="csY7" fmla="*/ 1523602 h 2094330"/>
              <a:gd name="csX8" fmla="*/ 7559675 w 7559675"/>
              <a:gd name="csY8" fmla="*/ 1814784 h 2094330"/>
              <a:gd name="csX9" fmla="*/ 7533924 w 7559675"/>
              <a:gd name="csY9" fmla="*/ 1821273 h 2094330"/>
              <a:gd name="csX10" fmla="*/ 3754859 w 7559675"/>
              <a:gd name="csY10" fmla="*/ 2094330 h 2094330"/>
              <a:gd name="csX11" fmla="*/ 191069 w 7559675"/>
              <a:gd name="csY11" fmla="*/ 1864292 h 2094330"/>
              <a:gd name="csX12" fmla="*/ 0 w 7559675"/>
              <a:gd name="csY12" fmla="*/ 1826111 h 2094330"/>
              <a:gd name="csX13" fmla="*/ 0 w 7559675"/>
              <a:gd name="csY13" fmla="*/ 1523602 h 2094330"/>
              <a:gd name="csX14" fmla="*/ 0 w 7559675"/>
              <a:gd name="csY14" fmla="*/ 1521311 h 2094330"/>
              <a:gd name="csX15" fmla="*/ 0 w 7559675"/>
              <a:gd name="csY15" fmla="*/ 1319036 h 2094330"/>
              <a:gd name="csX16" fmla="*/ 0 w 7559675"/>
              <a:gd name="csY16" fmla="*/ 1218802 h 2094330"/>
              <a:gd name="csX17" fmla="*/ 0 w 7559675"/>
              <a:gd name="csY17" fmla="*/ 1014236 h 2094330"/>
              <a:gd name="csX18" fmla="*/ 0 w 7559675"/>
              <a:gd name="csY18" fmla="*/ 304800 h 2094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7559675" h="2094330">
                <a:moveTo>
                  <a:pt x="0" y="0"/>
                </a:moveTo>
                <a:lnTo>
                  <a:pt x="7559675" y="0"/>
                </a:lnTo>
                <a:lnTo>
                  <a:pt x="7559675" y="304800"/>
                </a:lnTo>
                <a:lnTo>
                  <a:pt x="7559675" y="1025562"/>
                </a:lnTo>
                <a:lnTo>
                  <a:pt x="7559675" y="1218802"/>
                </a:lnTo>
                <a:lnTo>
                  <a:pt x="7559675" y="1330362"/>
                </a:lnTo>
                <a:lnTo>
                  <a:pt x="7559675" y="1509984"/>
                </a:lnTo>
                <a:lnTo>
                  <a:pt x="7559675" y="1523602"/>
                </a:lnTo>
                <a:lnTo>
                  <a:pt x="7559675" y="1814784"/>
                </a:lnTo>
                <a:lnTo>
                  <a:pt x="7533924" y="1821273"/>
                </a:lnTo>
                <a:cubicBezTo>
                  <a:pt x="6806140" y="1983918"/>
                  <a:pt x="5386710" y="2094330"/>
                  <a:pt x="3754859" y="2094330"/>
                </a:cubicBezTo>
                <a:cubicBezTo>
                  <a:pt x="2271359" y="2094330"/>
                  <a:pt x="963412" y="2003081"/>
                  <a:pt x="191069" y="1864292"/>
                </a:cubicBezTo>
                <a:lnTo>
                  <a:pt x="0" y="1826111"/>
                </a:lnTo>
                <a:lnTo>
                  <a:pt x="0" y="1523602"/>
                </a:lnTo>
                <a:lnTo>
                  <a:pt x="0" y="1521311"/>
                </a:lnTo>
                <a:lnTo>
                  <a:pt x="0" y="1319036"/>
                </a:lnTo>
                <a:lnTo>
                  <a:pt x="0" y="1218802"/>
                </a:lnTo>
                <a:lnTo>
                  <a:pt x="0" y="1014236"/>
                </a:lnTo>
                <a:lnTo>
                  <a:pt x="0" y="304800"/>
                </a:lnTo>
                <a:close/>
              </a:path>
            </a:pathLst>
          </a:custGeom>
          <a:gradFill>
            <a:gsLst>
              <a:gs pos="100000">
                <a:schemeClr val="bg1">
                  <a:alpha val="85000"/>
                </a:schemeClr>
              </a:gs>
              <a:gs pos="0">
                <a:schemeClr val="bg1"/>
              </a:gs>
            </a:gsLst>
            <a:lin ang="5400000" scaled="1"/>
          </a:gradFill>
          <a:ln>
            <a:noFill/>
          </a:ln>
          <a:effectLst>
            <a:outerShdw blurRad="50800" dist="38100" dir="5400000" algn="t" rotWithShape="0">
              <a:schemeClr val="accent3">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29" name="正方形/長方形 728">
            <a:extLst>
              <a:ext uri="{FF2B5EF4-FFF2-40B4-BE49-F238E27FC236}">
                <a16:creationId xmlns:a16="http://schemas.microsoft.com/office/drawing/2014/main" id="{D72AF040-B335-5C93-B95F-D0264EA9DA23}"/>
              </a:ext>
            </a:extLst>
          </p:cNvPr>
          <p:cNvSpPr/>
          <p:nvPr/>
        </p:nvSpPr>
        <p:spPr bwMode="gray">
          <a:xfrm>
            <a:off x="-4211671" y="1262041"/>
            <a:ext cx="432000" cy="432000"/>
          </a:xfrm>
          <a:prstGeom prst="rect">
            <a:avLst/>
          </a:prstGeom>
          <a:solidFill>
            <a:srgbClr val="4EC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0" name="正方形/長方形 729">
            <a:extLst>
              <a:ext uri="{FF2B5EF4-FFF2-40B4-BE49-F238E27FC236}">
                <a16:creationId xmlns:a16="http://schemas.microsoft.com/office/drawing/2014/main" id="{19B48012-42C8-E196-C30D-54CD6BDDF61A}"/>
              </a:ext>
            </a:extLst>
          </p:cNvPr>
          <p:cNvSpPr/>
          <p:nvPr/>
        </p:nvSpPr>
        <p:spPr bwMode="gray">
          <a:xfrm>
            <a:off x="-3095617" y="664397"/>
            <a:ext cx="432000" cy="4320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1" name="正方形/長方形 730">
            <a:extLst>
              <a:ext uri="{FF2B5EF4-FFF2-40B4-BE49-F238E27FC236}">
                <a16:creationId xmlns:a16="http://schemas.microsoft.com/office/drawing/2014/main" id="{99803801-E73C-E3C2-EBD8-8D6157531362}"/>
              </a:ext>
            </a:extLst>
          </p:cNvPr>
          <p:cNvSpPr/>
          <p:nvPr/>
        </p:nvSpPr>
        <p:spPr bwMode="gray">
          <a:xfrm>
            <a:off x="-2537590" y="664397"/>
            <a:ext cx="432000" cy="432000"/>
          </a:xfrm>
          <a:prstGeom prst="rect">
            <a:avLst/>
          </a:pr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2" name="正方形/長方形 731">
            <a:extLst>
              <a:ext uri="{FF2B5EF4-FFF2-40B4-BE49-F238E27FC236}">
                <a16:creationId xmlns:a16="http://schemas.microsoft.com/office/drawing/2014/main" id="{D645A7F3-4276-48EC-8D91-BBB28A7A1758}"/>
              </a:ext>
            </a:extLst>
          </p:cNvPr>
          <p:cNvSpPr/>
          <p:nvPr/>
        </p:nvSpPr>
        <p:spPr bwMode="gray">
          <a:xfrm>
            <a:off x="-4211671" y="664397"/>
            <a:ext cx="432000" cy="432000"/>
          </a:xfrm>
          <a:prstGeom prst="rect">
            <a:avLst/>
          </a:prstGeom>
          <a:solidFill>
            <a:srgbClr val="FF8A6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sp>
        <p:nvSpPr>
          <p:cNvPr id="733" name="正方形/長方形 732">
            <a:extLst>
              <a:ext uri="{FF2B5EF4-FFF2-40B4-BE49-F238E27FC236}">
                <a16:creationId xmlns:a16="http://schemas.microsoft.com/office/drawing/2014/main" id="{88A9248B-9EDF-5F83-445C-FFFA93549B22}"/>
              </a:ext>
            </a:extLst>
          </p:cNvPr>
          <p:cNvSpPr/>
          <p:nvPr/>
        </p:nvSpPr>
        <p:spPr bwMode="gray">
          <a:xfrm>
            <a:off x="-3653644" y="121422"/>
            <a:ext cx="432000" cy="432000"/>
          </a:xfrm>
          <a:prstGeom prst="rect">
            <a:avLst/>
          </a:prstGeom>
          <a:solidFill>
            <a:srgbClr val="7DCFB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4" name="正方形/長方形 733">
            <a:extLst>
              <a:ext uri="{FF2B5EF4-FFF2-40B4-BE49-F238E27FC236}">
                <a16:creationId xmlns:a16="http://schemas.microsoft.com/office/drawing/2014/main" id="{2A4F3F47-5514-D955-BE1A-421331E6DA1F}"/>
              </a:ext>
            </a:extLst>
          </p:cNvPr>
          <p:cNvSpPr/>
          <p:nvPr/>
        </p:nvSpPr>
        <p:spPr bwMode="gray">
          <a:xfrm>
            <a:off x="-4211671" y="121422"/>
            <a:ext cx="432000" cy="432000"/>
          </a:xfrm>
          <a:prstGeom prst="rect">
            <a:avLst/>
          </a:prstGeom>
          <a:solidFill>
            <a:srgbClr val="43B39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5" name="正方形/長方形 734">
            <a:extLst>
              <a:ext uri="{FF2B5EF4-FFF2-40B4-BE49-F238E27FC236}">
                <a16:creationId xmlns:a16="http://schemas.microsoft.com/office/drawing/2014/main" id="{3A2F2DCB-AD99-10F2-A7F2-A54F36CDE076}"/>
              </a:ext>
            </a:extLst>
          </p:cNvPr>
          <p:cNvSpPr/>
          <p:nvPr/>
        </p:nvSpPr>
        <p:spPr bwMode="gray">
          <a:xfrm>
            <a:off x="-3095617" y="121422"/>
            <a:ext cx="432000" cy="432000"/>
          </a:xfrm>
          <a:prstGeom prst="rect">
            <a:avLst/>
          </a:prstGeom>
          <a:solidFill>
            <a:srgbClr val="B3E3D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864" name="正方形/長方形 863">
            <a:extLst>
              <a:ext uri="{FF2B5EF4-FFF2-40B4-BE49-F238E27FC236}">
                <a16:creationId xmlns:a16="http://schemas.microsoft.com/office/drawing/2014/main" id="{8A438595-B850-01BC-56F4-0187968C6D33}"/>
              </a:ext>
            </a:extLst>
          </p:cNvPr>
          <p:cNvSpPr/>
          <p:nvPr/>
        </p:nvSpPr>
        <p:spPr bwMode="gray">
          <a:xfrm>
            <a:off x="-1979563" y="121422"/>
            <a:ext cx="432000" cy="432000"/>
          </a:xfrm>
          <a:prstGeom prst="rect">
            <a:avLst/>
          </a:prstGeom>
          <a:solidFill>
            <a:srgbClr val="E4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865" name="正方形/長方形 864">
            <a:extLst>
              <a:ext uri="{FF2B5EF4-FFF2-40B4-BE49-F238E27FC236}">
                <a16:creationId xmlns:a16="http://schemas.microsoft.com/office/drawing/2014/main" id="{9001A78A-763B-921C-5C0B-A947703883A9}"/>
              </a:ext>
            </a:extLst>
          </p:cNvPr>
          <p:cNvSpPr/>
          <p:nvPr/>
        </p:nvSpPr>
        <p:spPr bwMode="gray">
          <a:xfrm>
            <a:off x="-2537590" y="121422"/>
            <a:ext cx="432000" cy="432000"/>
          </a:xfrm>
          <a:prstGeom prst="rect">
            <a:avLst/>
          </a:prstGeom>
          <a:solidFill>
            <a:srgbClr val="AD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5" name="正方形/長方形 4">
            <a:extLst>
              <a:ext uri="{FF2B5EF4-FFF2-40B4-BE49-F238E27FC236}">
                <a16:creationId xmlns:a16="http://schemas.microsoft.com/office/drawing/2014/main" id="{4DD4C8A0-B68A-B539-8396-35B301924772}"/>
              </a:ext>
            </a:extLst>
          </p:cNvPr>
          <p:cNvSpPr/>
          <p:nvPr/>
        </p:nvSpPr>
        <p:spPr bwMode="gray">
          <a:xfrm>
            <a:off x="-3655490" y="1262041"/>
            <a:ext cx="432000" cy="432000"/>
          </a:xfrm>
          <a:prstGeom prst="rect">
            <a:avLst/>
          </a:prstGeom>
          <a:solidFill>
            <a:srgbClr val="D3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9" name="正方形/長方形 8">
            <a:extLst>
              <a:ext uri="{FF2B5EF4-FFF2-40B4-BE49-F238E27FC236}">
                <a16:creationId xmlns:a16="http://schemas.microsoft.com/office/drawing/2014/main" id="{FB55CC69-B065-9F6C-53FA-F94E54AB7770}"/>
              </a:ext>
            </a:extLst>
          </p:cNvPr>
          <p:cNvSpPr/>
          <p:nvPr/>
        </p:nvSpPr>
        <p:spPr bwMode="gray">
          <a:xfrm>
            <a:off x="-3656181" y="664397"/>
            <a:ext cx="432000" cy="432000"/>
          </a:xfrm>
          <a:prstGeom prst="rect">
            <a:avLst/>
          </a:prstGeom>
          <a:solidFill>
            <a:srgbClr val="FFD0B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sp>
        <p:nvSpPr>
          <p:cNvPr id="1004" name="説明">
            <a:extLst>
              <a:ext uri="{FF2B5EF4-FFF2-40B4-BE49-F238E27FC236}">
                <a16:creationId xmlns:a16="http://schemas.microsoft.com/office/drawing/2014/main" id="{59A3F6A4-877A-08E3-28FF-04E44C7D2D3E}"/>
              </a:ext>
            </a:extLst>
          </p:cNvPr>
          <p:cNvSpPr/>
          <p:nvPr/>
        </p:nvSpPr>
        <p:spPr bwMode="gray">
          <a:xfrm>
            <a:off x="-4211671" y="-772885"/>
            <a:ext cx="1757333" cy="72866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説明資料型</a:t>
            </a:r>
            <a:endParaRPr kumimoji="1" lang="en-US" altLang="ja-JP" dirty="0"/>
          </a:p>
          <a:p>
            <a:pPr algn="ctr"/>
            <a:r>
              <a:rPr lang="ja-JP" altLang="en-US" dirty="0"/>
              <a:t>おもて</a:t>
            </a:r>
            <a:endParaRPr lang="en-US" altLang="ja-JP" dirty="0"/>
          </a:p>
        </p:txBody>
      </p:sp>
      <p:sp>
        <p:nvSpPr>
          <p:cNvPr id="940" name="タイトル補助">
            <a:extLst>
              <a:ext uri="{FF2B5EF4-FFF2-40B4-BE49-F238E27FC236}">
                <a16:creationId xmlns:a16="http://schemas.microsoft.com/office/drawing/2014/main" id="{B3B96276-C178-1C07-068B-715CD8EDBE18}"/>
              </a:ext>
            </a:extLst>
          </p:cNvPr>
          <p:cNvSpPr txBox="1"/>
          <p:nvPr/>
        </p:nvSpPr>
        <p:spPr>
          <a:xfrm>
            <a:off x="545290" y="1342169"/>
            <a:ext cx="3593415" cy="374846"/>
          </a:xfrm>
          <a:prstGeom prst="rect">
            <a:avLst/>
          </a:prstGeom>
          <a:noFill/>
        </p:spPr>
        <p:txBody>
          <a:bodyPr wrap="square">
            <a:spAutoFit/>
          </a:bodyPr>
          <a:lstStyle/>
          <a:p>
            <a:pPr defTabSz="829544">
              <a:lnSpc>
                <a:spcPct val="120000"/>
              </a:lnSpc>
            </a:pPr>
            <a:r>
              <a:rPr kumimoji="1" lang="ja-JP" altLang="en-US"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rPr>
              <a:t>（入所希望児童支援制度）</a:t>
            </a:r>
            <a:endParaRPr kumimoji="1" lang="en-US" altLang="ja-JP"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p:txBody>
      </p:sp>
      <p:sp>
        <p:nvSpPr>
          <p:cNvPr id="159" name="タイトル">
            <a:extLst>
              <a:ext uri="{FF2B5EF4-FFF2-40B4-BE49-F238E27FC236}">
                <a16:creationId xmlns:a16="http://schemas.microsoft.com/office/drawing/2014/main" id="{A5598E1F-1C6D-D68C-D6B1-CDCBC159E97E}"/>
              </a:ext>
            </a:extLst>
          </p:cNvPr>
          <p:cNvSpPr txBox="1"/>
          <p:nvPr/>
        </p:nvSpPr>
        <p:spPr bwMode="gray">
          <a:xfrm>
            <a:off x="3819374" y="829984"/>
            <a:ext cx="1470042" cy="469103"/>
          </a:xfrm>
          <a:prstGeom prst="rect">
            <a:avLst/>
          </a:prstGeom>
          <a:noFill/>
          <a:effectLst/>
        </p:spPr>
        <p:txBody>
          <a:bodyPr wrap="square" rtlCol="0">
            <a:spAutoFit/>
          </a:bodyPr>
          <a:lstStyle/>
          <a:p>
            <a:pPr defTabSz="829544">
              <a:lnSpc>
                <a:spcPct val="1200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の</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ご紹介</a:t>
            </a:r>
          </a:p>
        </p:txBody>
      </p:sp>
      <p:sp>
        <p:nvSpPr>
          <p:cNvPr id="6" name="タイトル">
            <a:extLst>
              <a:ext uri="{FF2B5EF4-FFF2-40B4-BE49-F238E27FC236}">
                <a16:creationId xmlns:a16="http://schemas.microsoft.com/office/drawing/2014/main" id="{4D3E6E80-A6E0-CD31-354D-66DC11142750}"/>
              </a:ext>
            </a:extLst>
          </p:cNvPr>
          <p:cNvSpPr txBox="1"/>
          <p:nvPr/>
        </p:nvSpPr>
        <p:spPr>
          <a:xfrm>
            <a:off x="492826" y="607533"/>
            <a:ext cx="3593415" cy="751681"/>
          </a:xfrm>
          <a:prstGeom prst="rect">
            <a:avLst/>
          </a:prstGeom>
          <a:noFill/>
        </p:spPr>
        <p:txBody>
          <a:bodyPr wrap="square">
            <a:spAutoFit/>
          </a:bodyPr>
          <a:lstStyle/>
          <a:p>
            <a:pPr defTabSz="829544">
              <a:lnSpc>
                <a:spcPct val="120000"/>
              </a:lnSpc>
            </a:pPr>
            <a:r>
              <a:rPr kumimoji="1" lang="ja-JP" altLang="en-US" sz="4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ショートステイ</a:t>
            </a:r>
          </a:p>
        </p:txBody>
      </p:sp>
      <p:sp>
        <p:nvSpPr>
          <p:cNvPr id="254" name="見出し">
            <a:extLst>
              <a:ext uri="{FF2B5EF4-FFF2-40B4-BE49-F238E27FC236}">
                <a16:creationId xmlns:a16="http://schemas.microsoft.com/office/drawing/2014/main" id="{EFD482FC-191F-C3D8-1C53-E3D9196F4602}"/>
              </a:ext>
            </a:extLst>
          </p:cNvPr>
          <p:cNvSpPr>
            <a:spLocks/>
          </p:cNvSpPr>
          <p:nvPr/>
        </p:nvSpPr>
        <p:spPr bwMode="gray">
          <a:xfrm>
            <a:off x="555490" y="342878"/>
            <a:ext cx="2561288" cy="323477"/>
          </a:xfrm>
          <a:prstGeom prst="roundRect">
            <a:avLst>
              <a:gd name="adj" fmla="val 50000"/>
            </a:avLst>
          </a:prstGeom>
          <a:solidFill>
            <a:srgbClr val="FF8A6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36000" rtlCol="0" anchor="ctr"/>
          <a:lstStyle/>
          <a:p>
            <a:pPr algn="ctr" defTabSz="829544"/>
            <a:r>
              <a:rPr lang="ja-JP" altLang="en-US" sz="1400" b="1" dirty="0">
                <a:latin typeface="BIZ UDPゴシック" panose="020B0400000000000000" pitchFamily="50" charset="-128"/>
                <a:ea typeface="BIZ UDPゴシック" panose="020B0400000000000000" pitchFamily="50" charset="-128"/>
              </a:rPr>
              <a:t>子育て短期支援事業</a:t>
            </a:r>
          </a:p>
        </p:txBody>
      </p:sp>
      <p:sp>
        <p:nvSpPr>
          <p:cNvPr id="922" name="楕円 921">
            <a:extLst>
              <a:ext uri="{FF2B5EF4-FFF2-40B4-BE49-F238E27FC236}">
                <a16:creationId xmlns:a16="http://schemas.microsoft.com/office/drawing/2014/main" id="{F8509233-03F4-6635-5188-AE298BBFC393}"/>
              </a:ext>
            </a:extLst>
          </p:cNvPr>
          <p:cNvSpPr/>
          <p:nvPr/>
        </p:nvSpPr>
        <p:spPr>
          <a:xfrm>
            <a:off x="5398892" y="240757"/>
            <a:ext cx="1946791" cy="194679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21" name="グラフィックス 920">
            <a:extLst>
              <a:ext uri="{FF2B5EF4-FFF2-40B4-BE49-F238E27FC236}">
                <a16:creationId xmlns:a16="http://schemas.microsoft.com/office/drawing/2014/main" id="{7E70B41F-3291-651B-8325-93C070DE8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1125" y="239478"/>
            <a:ext cx="1912091" cy="1912091"/>
          </a:xfrm>
          <a:prstGeom prst="rect">
            <a:avLst/>
          </a:prstGeom>
        </p:spPr>
      </p:pic>
      <p:sp>
        <p:nvSpPr>
          <p:cNvPr id="912" name="テキスト ボックス 911">
            <a:extLst>
              <a:ext uri="{FF2B5EF4-FFF2-40B4-BE49-F238E27FC236}">
                <a16:creationId xmlns:a16="http://schemas.microsoft.com/office/drawing/2014/main" id="{3168613E-A593-6A32-4D84-8B2EB8FB0934}"/>
              </a:ext>
            </a:extLst>
          </p:cNvPr>
          <p:cNvSpPr txBox="1"/>
          <p:nvPr/>
        </p:nvSpPr>
        <p:spPr>
          <a:xfrm>
            <a:off x="5471450" y="747245"/>
            <a:ext cx="1932787" cy="876266"/>
          </a:xfrm>
          <a:prstGeom prst="rect">
            <a:avLst/>
          </a:prstGeom>
          <a:noFill/>
        </p:spPr>
        <p:txBody>
          <a:bodyPr wrap="square" rtlCol="0">
            <a:spAutoFit/>
          </a:bodyPr>
          <a:lstStyle/>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家に帰りたくない</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ときってあるよね。</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そんな時に行ける場所</a:t>
            </a:r>
            <a:br>
              <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b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があるって知ってる？</a:t>
            </a:r>
          </a:p>
        </p:txBody>
      </p:sp>
      <p:pic>
        <p:nvPicPr>
          <p:cNvPr id="7" name="図 6">
            <a:extLst>
              <a:ext uri="{FF2B5EF4-FFF2-40B4-BE49-F238E27FC236}">
                <a16:creationId xmlns:a16="http://schemas.microsoft.com/office/drawing/2014/main" id="{3F9D90E3-119F-C701-15C6-13FDCFEFE0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1434" y="2452069"/>
            <a:ext cx="5886429" cy="6115669"/>
          </a:xfrm>
          <a:prstGeom prst="rect">
            <a:avLst/>
          </a:prstGeom>
        </p:spPr>
      </p:pic>
      <p:pic>
        <p:nvPicPr>
          <p:cNvPr id="227" name="図 226">
            <a:extLst>
              <a:ext uri="{FF2B5EF4-FFF2-40B4-BE49-F238E27FC236}">
                <a16:creationId xmlns:a16="http://schemas.microsoft.com/office/drawing/2014/main" id="{39142015-D0A2-4DB6-1F4D-B4ACEBD80616}"/>
              </a:ext>
            </a:extLst>
          </p:cNvPr>
          <p:cNvPicPr>
            <a:picLocks noChangeAspect="1"/>
          </p:cNvPicPr>
          <p:nvPr/>
        </p:nvPicPr>
        <p:blipFill>
          <a:blip r:embed="rId5">
            <a:extLst>
              <a:ext uri="{28A0092B-C50C-407E-A947-70E740481C1C}">
                <a14:useLocalDpi xmlns:a14="http://schemas.microsoft.com/office/drawing/2010/main" val="0"/>
              </a:ext>
            </a:extLst>
          </a:blip>
          <a:srcRect t="49592"/>
          <a:stretch>
            <a:fillRect/>
          </a:stretch>
        </p:blipFill>
        <p:spPr>
          <a:xfrm flipV="1">
            <a:off x="841434" y="7609017"/>
            <a:ext cx="5886429" cy="3082796"/>
          </a:xfrm>
          <a:prstGeom prst="rect">
            <a:avLst/>
          </a:prstGeom>
        </p:spPr>
      </p:pic>
      <p:pic>
        <p:nvPicPr>
          <p:cNvPr id="8" name="図 7">
            <a:extLst>
              <a:ext uri="{FF2B5EF4-FFF2-40B4-BE49-F238E27FC236}">
                <a16:creationId xmlns:a16="http://schemas.microsoft.com/office/drawing/2014/main" id="{DED52333-E716-FAB2-AFF7-9834FD976797}"/>
              </a:ext>
            </a:extLst>
          </p:cNvPr>
          <p:cNvPicPr/>
          <p:nvPr/>
        </p:nvPicPr>
        <p:blipFill>
          <a:blip r:embed="rId6">
            <a:duotone>
              <a:prstClr val="black"/>
              <a:schemeClr val="accent4">
                <a:tint val="45000"/>
                <a:satMod val="400000"/>
              </a:schemeClr>
            </a:duotone>
            <a:alphaModFix amt="20000"/>
            <a:extLst>
              <a:ext uri="{28A0092B-C50C-407E-A947-70E740481C1C}">
                <a14:useLocalDpi xmlns:a14="http://schemas.microsoft.com/office/drawing/2010/main" val="0"/>
              </a:ext>
            </a:extLst>
          </a:blip>
          <a:srcRect l="7545" r="7432"/>
          <a:stretch>
            <a:fillRect/>
          </a:stretch>
        </p:blipFill>
        <p:spPr>
          <a:xfrm>
            <a:off x="834249" y="2446545"/>
            <a:ext cx="5897102" cy="8235741"/>
          </a:xfrm>
          <a:prstGeom prst="rect">
            <a:avLst/>
          </a:prstGeom>
          <a:solidFill>
            <a:srgbClr val="0070C0">
              <a:alpha val="54902"/>
            </a:srgbClr>
          </a:solidFill>
        </p:spPr>
      </p:pic>
      <p:sp>
        <p:nvSpPr>
          <p:cNvPr id="232" name="四角形: 角を丸くする 231">
            <a:extLst>
              <a:ext uri="{FF2B5EF4-FFF2-40B4-BE49-F238E27FC236}">
                <a16:creationId xmlns:a16="http://schemas.microsoft.com/office/drawing/2014/main" id="{EEEF2EF4-9538-3BC5-86A0-C0806B517991}"/>
              </a:ext>
            </a:extLst>
          </p:cNvPr>
          <p:cNvSpPr/>
          <p:nvPr/>
        </p:nvSpPr>
        <p:spPr bwMode="gray">
          <a:xfrm>
            <a:off x="2798064" y="2815778"/>
            <a:ext cx="2896843" cy="438916"/>
          </a:xfrm>
          <a:prstGeom prst="roundRect">
            <a:avLst>
              <a:gd name="adj" fmla="val 34375"/>
            </a:avLst>
          </a:prstGeom>
          <a:solidFill>
            <a:srgbClr val="ADE0A9"/>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32400" rIns="36000" rtlCol="0" anchor="ct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また親と喧嘩した、今度はもうダメかも</a:t>
            </a:r>
          </a:p>
        </p:txBody>
      </p:sp>
      <p:sp>
        <p:nvSpPr>
          <p:cNvPr id="249" name="フリーフォーム: 図形 248">
            <a:extLst>
              <a:ext uri="{FF2B5EF4-FFF2-40B4-BE49-F238E27FC236}">
                <a16:creationId xmlns:a16="http://schemas.microsoft.com/office/drawing/2014/main" id="{65884E57-AA7A-6C55-1F12-5608049A2165}"/>
              </a:ext>
            </a:extLst>
          </p:cNvPr>
          <p:cNvSpPr/>
          <p:nvPr/>
        </p:nvSpPr>
        <p:spPr bwMode="gray">
          <a:xfrm>
            <a:off x="5640254" y="2927049"/>
            <a:ext cx="186999" cy="150276"/>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ADE0A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nvGrpSpPr>
          <p:cNvPr id="48" name="グループ化 47">
            <a:extLst>
              <a:ext uri="{FF2B5EF4-FFF2-40B4-BE49-F238E27FC236}">
                <a16:creationId xmlns:a16="http://schemas.microsoft.com/office/drawing/2014/main" id="{590B7F69-5783-C948-90E8-F854E505B7A5}"/>
              </a:ext>
            </a:extLst>
          </p:cNvPr>
          <p:cNvGrpSpPr/>
          <p:nvPr/>
        </p:nvGrpSpPr>
        <p:grpSpPr>
          <a:xfrm>
            <a:off x="1311025" y="3892729"/>
            <a:ext cx="4525253" cy="438916"/>
            <a:chOff x="2126807" y="3588641"/>
            <a:chExt cx="4525253" cy="438916"/>
          </a:xfrm>
        </p:grpSpPr>
        <p:sp>
          <p:nvSpPr>
            <p:cNvPr id="234" name="四角形: 角を丸くする 233">
              <a:extLst>
                <a:ext uri="{FF2B5EF4-FFF2-40B4-BE49-F238E27FC236}">
                  <a16:creationId xmlns:a16="http://schemas.microsoft.com/office/drawing/2014/main" id="{1EA018C0-83A3-412D-1F07-3DC41D21E064}"/>
                </a:ext>
              </a:extLst>
            </p:cNvPr>
            <p:cNvSpPr/>
            <p:nvPr/>
          </p:nvSpPr>
          <p:spPr bwMode="gray">
            <a:xfrm>
              <a:off x="2126807" y="3588641"/>
              <a:ext cx="4392906" cy="438916"/>
            </a:xfrm>
            <a:prstGeom prst="roundRect">
              <a:avLst>
                <a:gd name="adj" fmla="val 24880"/>
              </a:avLst>
            </a:prstGeom>
            <a:solidFill>
              <a:srgbClr val="ADE0A9"/>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中間試験の順位落ちたし、先週の予備校の模試もたぶん悪い</a:t>
              </a:r>
            </a:p>
          </p:txBody>
        </p:sp>
        <p:sp>
          <p:nvSpPr>
            <p:cNvPr id="250" name="フリーフォーム: 図形 249">
              <a:extLst>
                <a:ext uri="{FF2B5EF4-FFF2-40B4-BE49-F238E27FC236}">
                  <a16:creationId xmlns:a16="http://schemas.microsoft.com/office/drawing/2014/main" id="{641818F2-1C84-D99B-6882-B85C94B55783}"/>
                </a:ext>
              </a:extLst>
            </p:cNvPr>
            <p:cNvSpPr/>
            <p:nvPr/>
          </p:nvSpPr>
          <p:spPr bwMode="gray">
            <a:xfrm>
              <a:off x="6465061" y="3688010"/>
              <a:ext cx="186999" cy="150276"/>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ADE0A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727AAB27-504C-2968-1876-D7BDB4240F25}"/>
              </a:ext>
            </a:extLst>
          </p:cNvPr>
          <p:cNvGrpSpPr/>
          <p:nvPr/>
        </p:nvGrpSpPr>
        <p:grpSpPr>
          <a:xfrm>
            <a:off x="2305156" y="5079412"/>
            <a:ext cx="4132687" cy="963615"/>
            <a:chOff x="1083599" y="4627880"/>
            <a:chExt cx="5568461" cy="658896"/>
          </a:xfrm>
        </p:grpSpPr>
        <p:sp>
          <p:nvSpPr>
            <p:cNvPr id="235" name="四角形: 角を丸くする 234">
              <a:extLst>
                <a:ext uri="{FF2B5EF4-FFF2-40B4-BE49-F238E27FC236}">
                  <a16:creationId xmlns:a16="http://schemas.microsoft.com/office/drawing/2014/main" id="{BE9C61FE-7C24-5129-5AA9-15F6B5318A4E}"/>
                </a:ext>
              </a:extLst>
            </p:cNvPr>
            <p:cNvSpPr/>
            <p:nvPr/>
          </p:nvSpPr>
          <p:spPr bwMode="gray">
            <a:xfrm>
              <a:off x="1083599" y="4627880"/>
              <a:ext cx="5409659" cy="658896"/>
            </a:xfrm>
            <a:prstGeom prst="roundRect">
              <a:avLst>
                <a:gd name="adj" fmla="val 13767"/>
              </a:avLst>
            </a:prstGeom>
            <a:solidFill>
              <a:srgbClr val="ADE0A9"/>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高校は第一志望落ちたから大学で挽回しなきゃっていつも言われんの。</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心配かけたくないし、できるところ見せたいけど、俺ってダメなのかも</a:t>
              </a:r>
            </a:p>
          </p:txBody>
        </p:sp>
        <p:sp>
          <p:nvSpPr>
            <p:cNvPr id="251" name="フリーフォーム: 図形 250">
              <a:extLst>
                <a:ext uri="{FF2B5EF4-FFF2-40B4-BE49-F238E27FC236}">
                  <a16:creationId xmlns:a16="http://schemas.microsoft.com/office/drawing/2014/main" id="{A48FB134-F188-4607-E4DA-BFC14B1222E7}"/>
                </a:ext>
              </a:extLst>
            </p:cNvPr>
            <p:cNvSpPr/>
            <p:nvPr/>
          </p:nvSpPr>
          <p:spPr bwMode="gray">
            <a:xfrm>
              <a:off x="6465061" y="4802856"/>
              <a:ext cx="186999" cy="150276"/>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ADE0A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56" name="グループ化 55">
            <a:extLst>
              <a:ext uri="{FF2B5EF4-FFF2-40B4-BE49-F238E27FC236}">
                <a16:creationId xmlns:a16="http://schemas.microsoft.com/office/drawing/2014/main" id="{7E24A175-6990-038E-6EB0-12C558156365}"/>
              </a:ext>
            </a:extLst>
          </p:cNvPr>
          <p:cNvGrpSpPr/>
          <p:nvPr/>
        </p:nvGrpSpPr>
        <p:grpSpPr>
          <a:xfrm>
            <a:off x="3241202" y="6796886"/>
            <a:ext cx="3205972" cy="593972"/>
            <a:chOff x="3434475" y="5844224"/>
            <a:chExt cx="3205972" cy="593972"/>
          </a:xfrm>
        </p:grpSpPr>
        <p:sp>
          <p:nvSpPr>
            <p:cNvPr id="236" name="四角形: 角を丸くする 235">
              <a:extLst>
                <a:ext uri="{FF2B5EF4-FFF2-40B4-BE49-F238E27FC236}">
                  <a16:creationId xmlns:a16="http://schemas.microsoft.com/office/drawing/2014/main" id="{99B0A576-101D-356E-7DE0-DD3E12274350}"/>
                </a:ext>
              </a:extLst>
            </p:cNvPr>
            <p:cNvSpPr/>
            <p:nvPr/>
          </p:nvSpPr>
          <p:spPr bwMode="gray">
            <a:xfrm>
              <a:off x="3434475" y="5844224"/>
              <a:ext cx="3030586" cy="593972"/>
            </a:xfrm>
            <a:prstGeom prst="roundRect">
              <a:avLst>
                <a:gd name="adj" fmla="val 16353"/>
              </a:avLst>
            </a:prstGeom>
            <a:solidFill>
              <a:srgbClr val="ADE0A9"/>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喧嘩っていうか、いろいろ言われてうるさいから、夕飯食べずに部屋から出ない</a:t>
              </a:r>
            </a:p>
          </p:txBody>
        </p:sp>
        <p:sp>
          <p:nvSpPr>
            <p:cNvPr id="252" name="フリーフォーム: 図形 251">
              <a:extLst>
                <a:ext uri="{FF2B5EF4-FFF2-40B4-BE49-F238E27FC236}">
                  <a16:creationId xmlns:a16="http://schemas.microsoft.com/office/drawing/2014/main" id="{9A4384AD-F010-4434-AB2E-FDF971559119}"/>
                </a:ext>
              </a:extLst>
            </p:cNvPr>
            <p:cNvSpPr/>
            <p:nvPr/>
          </p:nvSpPr>
          <p:spPr bwMode="gray">
            <a:xfrm>
              <a:off x="6453448" y="6001054"/>
              <a:ext cx="186999" cy="150276"/>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ADE0A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59" name="グループ化 58">
            <a:extLst>
              <a:ext uri="{FF2B5EF4-FFF2-40B4-BE49-F238E27FC236}">
                <a16:creationId xmlns:a16="http://schemas.microsoft.com/office/drawing/2014/main" id="{9674A50E-A690-37A7-8F9E-E2A90E1E0826}"/>
              </a:ext>
            </a:extLst>
          </p:cNvPr>
          <p:cNvGrpSpPr/>
          <p:nvPr/>
        </p:nvGrpSpPr>
        <p:grpSpPr>
          <a:xfrm>
            <a:off x="5411407" y="8720794"/>
            <a:ext cx="992742" cy="438916"/>
            <a:chOff x="5659318" y="7076864"/>
            <a:chExt cx="992742" cy="438916"/>
          </a:xfrm>
        </p:grpSpPr>
        <p:sp>
          <p:nvSpPr>
            <p:cNvPr id="237" name="四角形: 角を丸くする 236">
              <a:extLst>
                <a:ext uri="{FF2B5EF4-FFF2-40B4-BE49-F238E27FC236}">
                  <a16:creationId xmlns:a16="http://schemas.microsoft.com/office/drawing/2014/main" id="{B8022A48-F7C7-4E18-C102-14488E5AB93B}"/>
                </a:ext>
              </a:extLst>
            </p:cNvPr>
            <p:cNvSpPr/>
            <p:nvPr/>
          </p:nvSpPr>
          <p:spPr bwMode="gray">
            <a:xfrm>
              <a:off x="5659318" y="7076864"/>
              <a:ext cx="833940" cy="438916"/>
            </a:xfrm>
            <a:prstGeom prst="roundRect">
              <a:avLst>
                <a:gd name="adj" fmla="val 34375"/>
              </a:avLst>
            </a:prstGeom>
            <a:solidFill>
              <a:srgbClr val="ADE0A9"/>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なにそれ</a:t>
              </a:r>
            </a:p>
          </p:txBody>
        </p:sp>
        <p:sp>
          <p:nvSpPr>
            <p:cNvPr id="253" name="フリーフォーム: 図形 252">
              <a:extLst>
                <a:ext uri="{FF2B5EF4-FFF2-40B4-BE49-F238E27FC236}">
                  <a16:creationId xmlns:a16="http://schemas.microsoft.com/office/drawing/2014/main" id="{9D269009-81F6-35D9-8B44-4CC8D5A4465F}"/>
                </a:ext>
              </a:extLst>
            </p:cNvPr>
            <p:cNvSpPr/>
            <p:nvPr/>
          </p:nvSpPr>
          <p:spPr bwMode="gray">
            <a:xfrm>
              <a:off x="6465061" y="7199252"/>
              <a:ext cx="186999" cy="150276"/>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ADE0A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62" name="グループ化 61">
            <a:extLst>
              <a:ext uri="{FF2B5EF4-FFF2-40B4-BE49-F238E27FC236}">
                <a16:creationId xmlns:a16="http://schemas.microsoft.com/office/drawing/2014/main" id="{B5F73EFB-1476-D4EE-EA70-E700DAF0E48A}"/>
              </a:ext>
            </a:extLst>
          </p:cNvPr>
          <p:cNvGrpSpPr/>
          <p:nvPr/>
        </p:nvGrpSpPr>
        <p:grpSpPr>
          <a:xfrm>
            <a:off x="4171450" y="9944568"/>
            <a:ext cx="2290110" cy="438916"/>
            <a:chOff x="4361950" y="7998189"/>
            <a:chExt cx="2290110" cy="438916"/>
          </a:xfrm>
        </p:grpSpPr>
        <p:sp>
          <p:nvSpPr>
            <p:cNvPr id="238" name="四角形: 角を丸くする 237">
              <a:extLst>
                <a:ext uri="{FF2B5EF4-FFF2-40B4-BE49-F238E27FC236}">
                  <a16:creationId xmlns:a16="http://schemas.microsoft.com/office/drawing/2014/main" id="{1E15D471-6AFA-A540-15AC-D4A6F8BF8BBB}"/>
                </a:ext>
              </a:extLst>
            </p:cNvPr>
            <p:cNvSpPr/>
            <p:nvPr/>
          </p:nvSpPr>
          <p:spPr bwMode="gray">
            <a:xfrm>
              <a:off x="4361950" y="7998189"/>
              <a:ext cx="2150686" cy="438916"/>
            </a:xfrm>
            <a:prstGeom prst="roundRect">
              <a:avLst>
                <a:gd name="adj" fmla="val 34375"/>
              </a:avLst>
            </a:prstGeom>
            <a:solidFill>
              <a:srgbClr val="ADE0A9"/>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うーん、電話してみよっかな</a:t>
              </a:r>
            </a:p>
          </p:txBody>
        </p:sp>
        <p:sp>
          <p:nvSpPr>
            <p:cNvPr id="255" name="フリーフォーム: 図形 254">
              <a:extLst>
                <a:ext uri="{FF2B5EF4-FFF2-40B4-BE49-F238E27FC236}">
                  <a16:creationId xmlns:a16="http://schemas.microsoft.com/office/drawing/2014/main" id="{383E6BD4-D8FA-F9D8-A8E2-888EA3A99477}"/>
                </a:ext>
              </a:extLst>
            </p:cNvPr>
            <p:cNvSpPr/>
            <p:nvPr/>
          </p:nvSpPr>
          <p:spPr bwMode="gray">
            <a:xfrm>
              <a:off x="6465061" y="8146490"/>
              <a:ext cx="186999" cy="150276"/>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ADE0A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41" name="グループ化 40">
            <a:extLst>
              <a:ext uri="{FF2B5EF4-FFF2-40B4-BE49-F238E27FC236}">
                <a16:creationId xmlns:a16="http://schemas.microsoft.com/office/drawing/2014/main" id="{3780E3B6-FC7B-C22B-104D-4A3AAA431AD0}"/>
              </a:ext>
            </a:extLst>
          </p:cNvPr>
          <p:cNvGrpSpPr/>
          <p:nvPr/>
        </p:nvGrpSpPr>
        <p:grpSpPr>
          <a:xfrm>
            <a:off x="1572127" y="3358245"/>
            <a:ext cx="1098799" cy="401528"/>
            <a:chOff x="1086313" y="3187113"/>
            <a:chExt cx="1098799" cy="401528"/>
          </a:xfrm>
        </p:grpSpPr>
        <p:sp>
          <p:nvSpPr>
            <p:cNvPr id="233" name="四角形: 角を丸くする 232">
              <a:extLst>
                <a:ext uri="{FF2B5EF4-FFF2-40B4-BE49-F238E27FC236}">
                  <a16:creationId xmlns:a16="http://schemas.microsoft.com/office/drawing/2014/main" id="{D2B0806A-A10D-5D7E-F3E7-9BB0A539069C}"/>
                </a:ext>
              </a:extLst>
            </p:cNvPr>
            <p:cNvSpPr/>
            <p:nvPr/>
          </p:nvSpPr>
          <p:spPr bwMode="gray">
            <a:xfrm>
              <a:off x="1219498" y="3187113"/>
              <a:ext cx="965614" cy="401528"/>
            </a:xfrm>
            <a:prstGeom prst="roundRect">
              <a:avLst>
                <a:gd name="adj" fmla="val 34375"/>
              </a:avLst>
            </a:prstGeom>
            <a:solidFill>
              <a:srgbClr val="D3ED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どうした？</a:t>
              </a:r>
            </a:p>
          </p:txBody>
        </p:sp>
        <p:sp>
          <p:nvSpPr>
            <p:cNvPr id="32" name="フリーフォーム: 図形 31">
              <a:extLst>
                <a:ext uri="{FF2B5EF4-FFF2-40B4-BE49-F238E27FC236}">
                  <a16:creationId xmlns:a16="http://schemas.microsoft.com/office/drawing/2014/main" id="{7101B01A-DF14-C12D-0C01-567EADEA9414}"/>
                </a:ext>
              </a:extLst>
            </p:cNvPr>
            <p:cNvSpPr/>
            <p:nvPr/>
          </p:nvSpPr>
          <p:spPr bwMode="gray">
            <a:xfrm flipH="1">
              <a:off x="1086313" y="3280036"/>
              <a:ext cx="257044" cy="169402"/>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D3ED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id="{E3089CC8-2CF1-C250-D450-571EEEC07C30}"/>
              </a:ext>
            </a:extLst>
          </p:cNvPr>
          <p:cNvGrpSpPr/>
          <p:nvPr/>
        </p:nvGrpSpPr>
        <p:grpSpPr>
          <a:xfrm>
            <a:off x="1467766" y="4464601"/>
            <a:ext cx="4391548" cy="438916"/>
            <a:chOff x="1031333" y="4108891"/>
            <a:chExt cx="4391548" cy="438916"/>
          </a:xfrm>
        </p:grpSpPr>
        <p:sp>
          <p:nvSpPr>
            <p:cNvPr id="239" name="四角形: 角を丸くする 238">
              <a:extLst>
                <a:ext uri="{FF2B5EF4-FFF2-40B4-BE49-F238E27FC236}">
                  <a16:creationId xmlns:a16="http://schemas.microsoft.com/office/drawing/2014/main" id="{296D0BF4-49CE-52CC-E7F3-1676045495AD}"/>
                </a:ext>
              </a:extLst>
            </p:cNvPr>
            <p:cNvSpPr/>
            <p:nvPr/>
          </p:nvSpPr>
          <p:spPr bwMode="gray">
            <a:xfrm>
              <a:off x="1233725" y="4108891"/>
              <a:ext cx="4189156" cy="438916"/>
            </a:xfrm>
            <a:prstGeom prst="roundRect">
              <a:avLst>
                <a:gd name="adj" fmla="val 34375"/>
              </a:avLst>
            </a:prstGeom>
            <a:solidFill>
              <a:srgbClr val="D3ED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そんな時もあるっしょ～　大学入試なんて１年以上先だし！</a:t>
              </a:r>
            </a:p>
          </p:txBody>
        </p:sp>
        <p:sp>
          <p:nvSpPr>
            <p:cNvPr id="33" name="フリーフォーム: 図形 32">
              <a:extLst>
                <a:ext uri="{FF2B5EF4-FFF2-40B4-BE49-F238E27FC236}">
                  <a16:creationId xmlns:a16="http://schemas.microsoft.com/office/drawing/2014/main" id="{D5D24519-ACA1-12AA-A00A-B6E9F405C0BE}"/>
                </a:ext>
              </a:extLst>
            </p:cNvPr>
            <p:cNvSpPr/>
            <p:nvPr/>
          </p:nvSpPr>
          <p:spPr bwMode="gray">
            <a:xfrm flipH="1">
              <a:off x="1031333" y="4225538"/>
              <a:ext cx="257044" cy="169402"/>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D3ED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55" name="グループ化 54">
            <a:extLst>
              <a:ext uri="{FF2B5EF4-FFF2-40B4-BE49-F238E27FC236}">
                <a16:creationId xmlns:a16="http://schemas.microsoft.com/office/drawing/2014/main" id="{E2FEAFF1-86A8-8985-1A25-227EEE24B536}"/>
              </a:ext>
            </a:extLst>
          </p:cNvPr>
          <p:cNvGrpSpPr/>
          <p:nvPr/>
        </p:nvGrpSpPr>
        <p:grpSpPr>
          <a:xfrm>
            <a:off x="1492062" y="6199758"/>
            <a:ext cx="2327312" cy="438916"/>
            <a:chOff x="1086313" y="5273749"/>
            <a:chExt cx="2327312" cy="438916"/>
          </a:xfrm>
        </p:grpSpPr>
        <p:sp>
          <p:nvSpPr>
            <p:cNvPr id="240" name="四角形: 角を丸くする 239">
              <a:extLst>
                <a:ext uri="{FF2B5EF4-FFF2-40B4-BE49-F238E27FC236}">
                  <a16:creationId xmlns:a16="http://schemas.microsoft.com/office/drawing/2014/main" id="{A34268D2-6766-189E-F6F2-EC78B41994E6}"/>
                </a:ext>
              </a:extLst>
            </p:cNvPr>
            <p:cNvSpPr/>
            <p:nvPr/>
          </p:nvSpPr>
          <p:spPr bwMode="gray">
            <a:xfrm>
              <a:off x="1219047" y="5273749"/>
              <a:ext cx="2194578" cy="438916"/>
            </a:xfrm>
            <a:prstGeom prst="roundRect">
              <a:avLst>
                <a:gd name="adj" fmla="val 34375"/>
              </a:avLst>
            </a:prstGeom>
            <a:solidFill>
              <a:srgbClr val="D3ED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てか、どんな喧嘩してんの？</a:t>
              </a:r>
            </a:p>
          </p:txBody>
        </p:sp>
        <p:sp>
          <p:nvSpPr>
            <p:cNvPr id="34" name="フリーフォーム: 図形 33">
              <a:extLst>
                <a:ext uri="{FF2B5EF4-FFF2-40B4-BE49-F238E27FC236}">
                  <a16:creationId xmlns:a16="http://schemas.microsoft.com/office/drawing/2014/main" id="{D7973930-F791-9375-841D-25BC97366C43}"/>
                </a:ext>
              </a:extLst>
            </p:cNvPr>
            <p:cNvSpPr/>
            <p:nvPr/>
          </p:nvSpPr>
          <p:spPr bwMode="gray">
            <a:xfrm flipH="1">
              <a:off x="1086313" y="5397541"/>
              <a:ext cx="257044" cy="169402"/>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D3ED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57" name="グループ化 56">
            <a:extLst>
              <a:ext uri="{FF2B5EF4-FFF2-40B4-BE49-F238E27FC236}">
                <a16:creationId xmlns:a16="http://schemas.microsoft.com/office/drawing/2014/main" id="{4BCFE92E-7CA3-1FF0-1BD3-91A884F1DC0C}"/>
              </a:ext>
            </a:extLst>
          </p:cNvPr>
          <p:cNvGrpSpPr/>
          <p:nvPr/>
        </p:nvGrpSpPr>
        <p:grpSpPr>
          <a:xfrm>
            <a:off x="1467766" y="7599308"/>
            <a:ext cx="1489160" cy="438916"/>
            <a:chOff x="1086313" y="6202214"/>
            <a:chExt cx="1489160" cy="438916"/>
          </a:xfrm>
        </p:grpSpPr>
        <p:sp>
          <p:nvSpPr>
            <p:cNvPr id="36" name="四角形: 角を丸くする 35">
              <a:extLst>
                <a:ext uri="{FF2B5EF4-FFF2-40B4-BE49-F238E27FC236}">
                  <a16:creationId xmlns:a16="http://schemas.microsoft.com/office/drawing/2014/main" id="{55369639-14C0-C09D-8785-8DEA327A5D28}"/>
                </a:ext>
              </a:extLst>
            </p:cNvPr>
            <p:cNvSpPr/>
            <p:nvPr/>
          </p:nvSpPr>
          <p:spPr bwMode="gray">
            <a:xfrm>
              <a:off x="1214835" y="6202214"/>
              <a:ext cx="1360638" cy="438916"/>
            </a:xfrm>
            <a:prstGeom prst="roundRect">
              <a:avLst>
                <a:gd name="adj" fmla="val 34375"/>
              </a:avLst>
            </a:prstGeom>
            <a:solidFill>
              <a:srgbClr val="D3ED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なんか食えよな</a:t>
              </a:r>
            </a:p>
          </p:txBody>
        </p:sp>
        <p:sp>
          <p:nvSpPr>
            <p:cNvPr id="37" name="フリーフォーム: 図形 36">
              <a:extLst>
                <a:ext uri="{FF2B5EF4-FFF2-40B4-BE49-F238E27FC236}">
                  <a16:creationId xmlns:a16="http://schemas.microsoft.com/office/drawing/2014/main" id="{F9E508A9-205F-13D5-C413-09F4C80CA6CB}"/>
                </a:ext>
              </a:extLst>
            </p:cNvPr>
            <p:cNvSpPr/>
            <p:nvPr/>
          </p:nvSpPr>
          <p:spPr bwMode="gray">
            <a:xfrm flipH="1">
              <a:off x="1086313" y="6309050"/>
              <a:ext cx="257044" cy="169402"/>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D3ED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58" name="グループ化 57">
            <a:extLst>
              <a:ext uri="{FF2B5EF4-FFF2-40B4-BE49-F238E27FC236}">
                <a16:creationId xmlns:a16="http://schemas.microsoft.com/office/drawing/2014/main" id="{26A6092E-BCAF-A5EF-9F15-C69FBD7DDE70}"/>
              </a:ext>
            </a:extLst>
          </p:cNvPr>
          <p:cNvGrpSpPr/>
          <p:nvPr/>
        </p:nvGrpSpPr>
        <p:grpSpPr>
          <a:xfrm>
            <a:off x="1467766" y="8171180"/>
            <a:ext cx="3370934" cy="519721"/>
            <a:chOff x="1086313" y="6691921"/>
            <a:chExt cx="3370934" cy="519721"/>
          </a:xfrm>
        </p:grpSpPr>
        <p:sp>
          <p:nvSpPr>
            <p:cNvPr id="242" name="四角形: 角を丸くする 241">
              <a:extLst>
                <a:ext uri="{FF2B5EF4-FFF2-40B4-BE49-F238E27FC236}">
                  <a16:creationId xmlns:a16="http://schemas.microsoft.com/office/drawing/2014/main" id="{4F58040E-3378-6ACC-87DB-E4B3EAB2875D}"/>
                </a:ext>
              </a:extLst>
            </p:cNvPr>
            <p:cNvSpPr/>
            <p:nvPr/>
          </p:nvSpPr>
          <p:spPr bwMode="gray">
            <a:xfrm>
              <a:off x="1216327" y="6691921"/>
              <a:ext cx="3240920" cy="519721"/>
            </a:xfrm>
            <a:prstGeom prst="roundRect">
              <a:avLst>
                <a:gd name="adj" fmla="val 34375"/>
              </a:avLst>
            </a:prstGeom>
            <a:solidFill>
              <a:srgbClr val="D3ED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そういや学校でこんなチラシ配ってたけど、</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知ってる？</a:t>
              </a:r>
            </a:p>
          </p:txBody>
        </p:sp>
        <p:sp>
          <p:nvSpPr>
            <p:cNvPr id="38" name="フリーフォーム: 図形 37">
              <a:extLst>
                <a:ext uri="{FF2B5EF4-FFF2-40B4-BE49-F238E27FC236}">
                  <a16:creationId xmlns:a16="http://schemas.microsoft.com/office/drawing/2014/main" id="{6CE09968-C105-5614-01BD-6567B13CBC89}"/>
                </a:ext>
              </a:extLst>
            </p:cNvPr>
            <p:cNvSpPr/>
            <p:nvPr/>
          </p:nvSpPr>
          <p:spPr bwMode="gray">
            <a:xfrm flipH="1">
              <a:off x="1086313" y="6855954"/>
              <a:ext cx="257044" cy="169402"/>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D3ED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60" name="グループ化 59">
            <a:extLst>
              <a:ext uri="{FF2B5EF4-FFF2-40B4-BE49-F238E27FC236}">
                <a16:creationId xmlns:a16="http://schemas.microsoft.com/office/drawing/2014/main" id="{2F2494AB-DDEA-1616-E1AC-C05182540AEB}"/>
              </a:ext>
            </a:extLst>
          </p:cNvPr>
          <p:cNvGrpSpPr/>
          <p:nvPr/>
        </p:nvGrpSpPr>
        <p:grpSpPr>
          <a:xfrm>
            <a:off x="1454438" y="9292669"/>
            <a:ext cx="3866687" cy="519721"/>
            <a:chOff x="1086313" y="7400937"/>
            <a:chExt cx="3866687" cy="519721"/>
          </a:xfrm>
        </p:grpSpPr>
        <p:sp>
          <p:nvSpPr>
            <p:cNvPr id="248" name="四角形: 角を丸くする 247">
              <a:extLst>
                <a:ext uri="{FF2B5EF4-FFF2-40B4-BE49-F238E27FC236}">
                  <a16:creationId xmlns:a16="http://schemas.microsoft.com/office/drawing/2014/main" id="{51920A1B-DF14-8198-C393-091A3929DE1B}"/>
                </a:ext>
              </a:extLst>
            </p:cNvPr>
            <p:cNvSpPr/>
            <p:nvPr/>
          </p:nvSpPr>
          <p:spPr bwMode="gray">
            <a:xfrm>
              <a:off x="1209736" y="7400937"/>
              <a:ext cx="3743264" cy="519721"/>
            </a:xfrm>
            <a:prstGeom prst="roundRect">
              <a:avLst>
                <a:gd name="adj" fmla="val 26920"/>
              </a:avLst>
            </a:prstGeom>
            <a:solidFill>
              <a:srgbClr val="D3ED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ゆっくり過ごしたり話をきいてもらったりできるし、</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泊まることもできるんだって</a:t>
              </a:r>
            </a:p>
          </p:txBody>
        </p:sp>
        <p:sp>
          <p:nvSpPr>
            <p:cNvPr id="39" name="フリーフォーム: 図形 38">
              <a:extLst>
                <a:ext uri="{FF2B5EF4-FFF2-40B4-BE49-F238E27FC236}">
                  <a16:creationId xmlns:a16="http://schemas.microsoft.com/office/drawing/2014/main" id="{3B74C6F6-8296-5A27-80AD-0656B34EE349}"/>
                </a:ext>
              </a:extLst>
            </p:cNvPr>
            <p:cNvSpPr/>
            <p:nvPr/>
          </p:nvSpPr>
          <p:spPr bwMode="gray">
            <a:xfrm flipH="1">
              <a:off x="1086313" y="7567496"/>
              <a:ext cx="257044" cy="169402"/>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D3ED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pic>
        <p:nvPicPr>
          <p:cNvPr id="228" name="図 227">
            <a:extLst>
              <a:ext uri="{FF2B5EF4-FFF2-40B4-BE49-F238E27FC236}">
                <a16:creationId xmlns:a16="http://schemas.microsoft.com/office/drawing/2014/main" id="{5A3FB15C-5ABA-08E2-B501-A6E133CFF8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0277" y="2612701"/>
            <a:ext cx="1368505" cy="1669949"/>
          </a:xfrm>
          <a:prstGeom prst="rect">
            <a:avLst/>
          </a:prstGeom>
          <a:effectLst>
            <a:glow rad="114300">
              <a:schemeClr val="bg1"/>
            </a:glow>
          </a:effectLst>
        </p:spPr>
      </p:pic>
      <p:pic>
        <p:nvPicPr>
          <p:cNvPr id="229" name="図 228">
            <a:extLst>
              <a:ext uri="{FF2B5EF4-FFF2-40B4-BE49-F238E27FC236}">
                <a16:creationId xmlns:a16="http://schemas.microsoft.com/office/drawing/2014/main" id="{C756361C-E1FE-557F-DA9E-784874E93A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628" y="5929359"/>
            <a:ext cx="1359227" cy="1669949"/>
          </a:xfrm>
          <a:prstGeom prst="rect">
            <a:avLst/>
          </a:prstGeom>
          <a:effectLst>
            <a:glow rad="101600">
              <a:schemeClr val="bg1"/>
            </a:glow>
          </a:effectLst>
        </p:spPr>
      </p:pic>
    </p:spTree>
    <p:extLst>
      <p:ext uri="{BB962C8B-B14F-4D97-AF65-F5344CB8AC3E}">
        <p14:creationId xmlns:p14="http://schemas.microsoft.com/office/powerpoint/2010/main" val="127298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B964-1F02-94FE-B798-42164A1C8F70}"/>
            </a:ext>
          </a:extLst>
        </p:cNvPr>
        <p:cNvGrpSpPr/>
        <p:nvPr/>
      </p:nvGrpSpPr>
      <p:grpSpPr>
        <a:xfrm>
          <a:off x="0" y="0"/>
          <a:ext cx="0" cy="0"/>
          <a:chOff x="0" y="0"/>
          <a:chExt cx="0" cy="0"/>
        </a:xfrm>
      </p:grpSpPr>
      <p:sp>
        <p:nvSpPr>
          <p:cNvPr id="4" name="背景">
            <a:extLst>
              <a:ext uri="{FF2B5EF4-FFF2-40B4-BE49-F238E27FC236}">
                <a16:creationId xmlns:a16="http://schemas.microsoft.com/office/drawing/2014/main" id="{054B67B8-DCC5-BCC1-48C2-2421FA9F5B97}"/>
              </a:ext>
            </a:extLst>
          </p:cNvPr>
          <p:cNvSpPr>
            <a:spLocks/>
          </p:cNvSpPr>
          <p:nvPr/>
        </p:nvSpPr>
        <p:spPr>
          <a:xfrm>
            <a:off x="0" y="0"/>
            <a:ext cx="7559675" cy="10691813"/>
          </a:xfrm>
          <a:prstGeom prst="rect">
            <a:avLst/>
          </a:prstGeom>
          <a:solidFill>
            <a:srgbClr val="FFE0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29544"/>
            <a:endParaRPr lang="ja-JP" altLang="en-US" sz="1633" dirty="0">
              <a:solidFill>
                <a:prstClr val="white"/>
              </a:solidFill>
              <a:latin typeface="Meiryo UI"/>
              <a:ea typeface="Meiryo UI"/>
            </a:endParaRPr>
          </a:p>
        </p:txBody>
      </p:sp>
      <p:pic>
        <p:nvPicPr>
          <p:cNvPr id="35" name="図 34">
            <a:extLst>
              <a:ext uri="{FF2B5EF4-FFF2-40B4-BE49-F238E27FC236}">
                <a16:creationId xmlns:a16="http://schemas.microsoft.com/office/drawing/2014/main" id="{F895B416-9411-92FD-CDC2-1A2F3AA55554}"/>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a:xfrm>
            <a:off x="338078" y="853935"/>
            <a:ext cx="6883519" cy="9843402"/>
          </a:xfrm>
          <a:prstGeom prst="rect">
            <a:avLst/>
          </a:prstGeom>
        </p:spPr>
      </p:pic>
      <p:pic>
        <p:nvPicPr>
          <p:cNvPr id="704" name="図 703">
            <a:extLst>
              <a:ext uri="{FF2B5EF4-FFF2-40B4-BE49-F238E27FC236}">
                <a16:creationId xmlns:a16="http://schemas.microsoft.com/office/drawing/2014/main" id="{9D85317D-5AE9-E5E4-053D-B131F1B62B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6216" y="2463551"/>
            <a:ext cx="5890514" cy="6343899"/>
          </a:xfrm>
          <a:prstGeom prst="rect">
            <a:avLst/>
          </a:prstGeom>
        </p:spPr>
      </p:pic>
      <p:pic>
        <p:nvPicPr>
          <p:cNvPr id="1006" name="図 1005">
            <a:extLst>
              <a:ext uri="{FF2B5EF4-FFF2-40B4-BE49-F238E27FC236}">
                <a16:creationId xmlns:a16="http://schemas.microsoft.com/office/drawing/2014/main" id="{EBB449B4-F873-AAFC-F355-C3A20542F88F}"/>
              </a:ext>
            </a:extLst>
          </p:cNvPr>
          <p:cNvPicPr>
            <a:picLocks noChangeAspect="1"/>
          </p:cNvPicPr>
          <p:nvPr/>
        </p:nvPicPr>
        <p:blipFill>
          <a:blip r:embed="rId3">
            <a:extLst>
              <a:ext uri="{28A0092B-C50C-407E-A947-70E740481C1C}">
                <a14:useLocalDpi xmlns:a14="http://schemas.microsoft.com/office/drawing/2010/main" val="0"/>
              </a:ext>
            </a:extLst>
          </a:blip>
          <a:srcRect t="70318"/>
          <a:stretch>
            <a:fillRect/>
          </a:stretch>
        </p:blipFill>
        <p:spPr>
          <a:xfrm flipV="1">
            <a:off x="836216" y="8808815"/>
            <a:ext cx="5890514" cy="1882997"/>
          </a:xfrm>
          <a:prstGeom prst="rect">
            <a:avLst/>
          </a:prstGeom>
        </p:spPr>
      </p:pic>
      <p:sp>
        <p:nvSpPr>
          <p:cNvPr id="3" name="フリーフォーム: 図形 2">
            <a:extLst>
              <a:ext uri="{FF2B5EF4-FFF2-40B4-BE49-F238E27FC236}">
                <a16:creationId xmlns:a16="http://schemas.microsoft.com/office/drawing/2014/main" id="{5FB878F7-88FD-D0FB-E03F-AF0367D48CA6}"/>
              </a:ext>
            </a:extLst>
          </p:cNvPr>
          <p:cNvSpPr/>
          <p:nvPr/>
        </p:nvSpPr>
        <p:spPr>
          <a:xfrm>
            <a:off x="0" y="-10204"/>
            <a:ext cx="7559675" cy="2094330"/>
          </a:xfrm>
          <a:custGeom>
            <a:avLst/>
            <a:gdLst>
              <a:gd name="csX0" fmla="*/ 0 w 7559675"/>
              <a:gd name="csY0" fmla="*/ 0 h 2094330"/>
              <a:gd name="csX1" fmla="*/ 7559675 w 7559675"/>
              <a:gd name="csY1" fmla="*/ 0 h 2094330"/>
              <a:gd name="csX2" fmla="*/ 7559675 w 7559675"/>
              <a:gd name="csY2" fmla="*/ 304800 h 2094330"/>
              <a:gd name="csX3" fmla="*/ 7559675 w 7559675"/>
              <a:gd name="csY3" fmla="*/ 1025562 h 2094330"/>
              <a:gd name="csX4" fmla="*/ 7559675 w 7559675"/>
              <a:gd name="csY4" fmla="*/ 1218802 h 2094330"/>
              <a:gd name="csX5" fmla="*/ 7559675 w 7559675"/>
              <a:gd name="csY5" fmla="*/ 1330362 h 2094330"/>
              <a:gd name="csX6" fmla="*/ 7559675 w 7559675"/>
              <a:gd name="csY6" fmla="*/ 1509984 h 2094330"/>
              <a:gd name="csX7" fmla="*/ 7559675 w 7559675"/>
              <a:gd name="csY7" fmla="*/ 1523602 h 2094330"/>
              <a:gd name="csX8" fmla="*/ 7559675 w 7559675"/>
              <a:gd name="csY8" fmla="*/ 1814784 h 2094330"/>
              <a:gd name="csX9" fmla="*/ 7533924 w 7559675"/>
              <a:gd name="csY9" fmla="*/ 1821273 h 2094330"/>
              <a:gd name="csX10" fmla="*/ 3754859 w 7559675"/>
              <a:gd name="csY10" fmla="*/ 2094330 h 2094330"/>
              <a:gd name="csX11" fmla="*/ 191069 w 7559675"/>
              <a:gd name="csY11" fmla="*/ 1864292 h 2094330"/>
              <a:gd name="csX12" fmla="*/ 0 w 7559675"/>
              <a:gd name="csY12" fmla="*/ 1826111 h 2094330"/>
              <a:gd name="csX13" fmla="*/ 0 w 7559675"/>
              <a:gd name="csY13" fmla="*/ 1523602 h 2094330"/>
              <a:gd name="csX14" fmla="*/ 0 w 7559675"/>
              <a:gd name="csY14" fmla="*/ 1521311 h 2094330"/>
              <a:gd name="csX15" fmla="*/ 0 w 7559675"/>
              <a:gd name="csY15" fmla="*/ 1319036 h 2094330"/>
              <a:gd name="csX16" fmla="*/ 0 w 7559675"/>
              <a:gd name="csY16" fmla="*/ 1218802 h 2094330"/>
              <a:gd name="csX17" fmla="*/ 0 w 7559675"/>
              <a:gd name="csY17" fmla="*/ 1014236 h 2094330"/>
              <a:gd name="csX18" fmla="*/ 0 w 7559675"/>
              <a:gd name="csY18" fmla="*/ 304800 h 2094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7559675" h="2094330">
                <a:moveTo>
                  <a:pt x="0" y="0"/>
                </a:moveTo>
                <a:lnTo>
                  <a:pt x="7559675" y="0"/>
                </a:lnTo>
                <a:lnTo>
                  <a:pt x="7559675" y="304800"/>
                </a:lnTo>
                <a:lnTo>
                  <a:pt x="7559675" y="1025562"/>
                </a:lnTo>
                <a:lnTo>
                  <a:pt x="7559675" y="1218802"/>
                </a:lnTo>
                <a:lnTo>
                  <a:pt x="7559675" y="1330362"/>
                </a:lnTo>
                <a:lnTo>
                  <a:pt x="7559675" y="1509984"/>
                </a:lnTo>
                <a:lnTo>
                  <a:pt x="7559675" y="1523602"/>
                </a:lnTo>
                <a:lnTo>
                  <a:pt x="7559675" y="1814784"/>
                </a:lnTo>
                <a:lnTo>
                  <a:pt x="7533924" y="1821273"/>
                </a:lnTo>
                <a:cubicBezTo>
                  <a:pt x="6806140" y="1983918"/>
                  <a:pt x="5386710" y="2094330"/>
                  <a:pt x="3754859" y="2094330"/>
                </a:cubicBezTo>
                <a:cubicBezTo>
                  <a:pt x="2271359" y="2094330"/>
                  <a:pt x="963412" y="2003081"/>
                  <a:pt x="191069" y="1864292"/>
                </a:cubicBezTo>
                <a:lnTo>
                  <a:pt x="0" y="1826111"/>
                </a:lnTo>
                <a:lnTo>
                  <a:pt x="0" y="1523602"/>
                </a:lnTo>
                <a:lnTo>
                  <a:pt x="0" y="1521311"/>
                </a:lnTo>
                <a:lnTo>
                  <a:pt x="0" y="1319036"/>
                </a:lnTo>
                <a:lnTo>
                  <a:pt x="0" y="1218802"/>
                </a:lnTo>
                <a:lnTo>
                  <a:pt x="0" y="1014236"/>
                </a:lnTo>
                <a:lnTo>
                  <a:pt x="0" y="304800"/>
                </a:lnTo>
                <a:close/>
              </a:path>
            </a:pathLst>
          </a:custGeom>
          <a:gradFill>
            <a:gsLst>
              <a:gs pos="100000">
                <a:schemeClr val="bg1">
                  <a:alpha val="85000"/>
                </a:schemeClr>
              </a:gs>
              <a:gs pos="0">
                <a:schemeClr val="bg1"/>
              </a:gs>
            </a:gsLst>
            <a:lin ang="5400000" scaled="1"/>
          </a:gradFill>
          <a:ln>
            <a:noFill/>
          </a:ln>
          <a:effectLst>
            <a:outerShdw blurRad="50800" dist="38100" dir="5400000" algn="t" rotWithShape="0">
              <a:schemeClr val="accent3">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nvGrpSpPr>
          <p:cNvPr id="945" name="カラーガイド">
            <a:extLst>
              <a:ext uri="{FF2B5EF4-FFF2-40B4-BE49-F238E27FC236}">
                <a16:creationId xmlns:a16="http://schemas.microsoft.com/office/drawing/2014/main" id="{8AB5C949-67D6-9990-F877-AE8FA1C20591}"/>
              </a:ext>
            </a:extLst>
          </p:cNvPr>
          <p:cNvGrpSpPr/>
          <p:nvPr/>
        </p:nvGrpSpPr>
        <p:grpSpPr>
          <a:xfrm>
            <a:off x="-4211671" y="121422"/>
            <a:ext cx="2664108" cy="1572619"/>
            <a:chOff x="-2916271" y="1159712"/>
            <a:chExt cx="2664108" cy="1572619"/>
          </a:xfrm>
        </p:grpSpPr>
        <p:sp>
          <p:nvSpPr>
            <p:cNvPr id="729" name="正方形/長方形 728">
              <a:extLst>
                <a:ext uri="{FF2B5EF4-FFF2-40B4-BE49-F238E27FC236}">
                  <a16:creationId xmlns:a16="http://schemas.microsoft.com/office/drawing/2014/main" id="{01E7A349-5BA0-542A-FAD2-AA568C8F4F3D}"/>
                </a:ext>
              </a:extLst>
            </p:cNvPr>
            <p:cNvSpPr/>
            <p:nvPr/>
          </p:nvSpPr>
          <p:spPr bwMode="gray">
            <a:xfrm>
              <a:off x="-2916271" y="2300331"/>
              <a:ext cx="432000" cy="432000"/>
            </a:xfrm>
            <a:prstGeom prst="rect">
              <a:avLst/>
            </a:prstGeom>
            <a:solidFill>
              <a:srgbClr val="4EC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0" name="正方形/長方形 729">
              <a:extLst>
                <a:ext uri="{FF2B5EF4-FFF2-40B4-BE49-F238E27FC236}">
                  <a16:creationId xmlns:a16="http://schemas.microsoft.com/office/drawing/2014/main" id="{30781044-F441-F71E-F242-D671934579F8}"/>
                </a:ext>
              </a:extLst>
            </p:cNvPr>
            <p:cNvSpPr/>
            <p:nvPr/>
          </p:nvSpPr>
          <p:spPr bwMode="gray">
            <a:xfrm>
              <a:off x="-1800217" y="1702687"/>
              <a:ext cx="432000" cy="4320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1" name="正方形/長方形 730">
              <a:extLst>
                <a:ext uri="{FF2B5EF4-FFF2-40B4-BE49-F238E27FC236}">
                  <a16:creationId xmlns:a16="http://schemas.microsoft.com/office/drawing/2014/main" id="{10BD0227-A12A-57BC-A7F6-25E9AA265E94}"/>
                </a:ext>
              </a:extLst>
            </p:cNvPr>
            <p:cNvSpPr/>
            <p:nvPr/>
          </p:nvSpPr>
          <p:spPr bwMode="gray">
            <a:xfrm>
              <a:off x="-1242190" y="1702687"/>
              <a:ext cx="432000" cy="432000"/>
            </a:xfrm>
            <a:prstGeom prst="rect">
              <a:avLst/>
            </a:pr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2" name="正方形/長方形 731">
              <a:extLst>
                <a:ext uri="{FF2B5EF4-FFF2-40B4-BE49-F238E27FC236}">
                  <a16:creationId xmlns:a16="http://schemas.microsoft.com/office/drawing/2014/main" id="{FFE89A63-8B01-5EE4-9592-C8CA3CFC689A}"/>
                </a:ext>
              </a:extLst>
            </p:cNvPr>
            <p:cNvSpPr/>
            <p:nvPr/>
          </p:nvSpPr>
          <p:spPr bwMode="gray">
            <a:xfrm>
              <a:off x="-2916271" y="1702687"/>
              <a:ext cx="432000" cy="432000"/>
            </a:xfrm>
            <a:prstGeom prst="rect">
              <a:avLst/>
            </a:prstGeom>
            <a:solidFill>
              <a:srgbClr val="FF8A6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sp>
          <p:nvSpPr>
            <p:cNvPr id="733" name="正方形/長方形 732">
              <a:extLst>
                <a:ext uri="{FF2B5EF4-FFF2-40B4-BE49-F238E27FC236}">
                  <a16:creationId xmlns:a16="http://schemas.microsoft.com/office/drawing/2014/main" id="{56B1DE3A-9F71-74CA-24AE-70DB34D604CD}"/>
                </a:ext>
              </a:extLst>
            </p:cNvPr>
            <p:cNvSpPr/>
            <p:nvPr/>
          </p:nvSpPr>
          <p:spPr bwMode="gray">
            <a:xfrm>
              <a:off x="-2358244" y="1159712"/>
              <a:ext cx="432000" cy="432000"/>
            </a:xfrm>
            <a:prstGeom prst="rect">
              <a:avLst/>
            </a:prstGeom>
            <a:solidFill>
              <a:srgbClr val="7DCFB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4" name="正方形/長方形 733">
              <a:extLst>
                <a:ext uri="{FF2B5EF4-FFF2-40B4-BE49-F238E27FC236}">
                  <a16:creationId xmlns:a16="http://schemas.microsoft.com/office/drawing/2014/main" id="{3A15B832-4BC6-70FA-82FD-9A8C3C492C07}"/>
                </a:ext>
              </a:extLst>
            </p:cNvPr>
            <p:cNvSpPr/>
            <p:nvPr/>
          </p:nvSpPr>
          <p:spPr bwMode="gray">
            <a:xfrm>
              <a:off x="-2916271" y="1159712"/>
              <a:ext cx="432000" cy="432000"/>
            </a:xfrm>
            <a:prstGeom prst="rect">
              <a:avLst/>
            </a:prstGeom>
            <a:solidFill>
              <a:srgbClr val="43B39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5" name="正方形/長方形 734">
              <a:extLst>
                <a:ext uri="{FF2B5EF4-FFF2-40B4-BE49-F238E27FC236}">
                  <a16:creationId xmlns:a16="http://schemas.microsoft.com/office/drawing/2014/main" id="{4B3F9E0D-46E2-7B93-9104-51E0C23244D8}"/>
                </a:ext>
              </a:extLst>
            </p:cNvPr>
            <p:cNvSpPr/>
            <p:nvPr/>
          </p:nvSpPr>
          <p:spPr bwMode="gray">
            <a:xfrm>
              <a:off x="-1800217" y="1159712"/>
              <a:ext cx="432000" cy="432000"/>
            </a:xfrm>
            <a:prstGeom prst="rect">
              <a:avLst/>
            </a:prstGeom>
            <a:solidFill>
              <a:srgbClr val="B3E3D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864" name="正方形/長方形 863">
              <a:extLst>
                <a:ext uri="{FF2B5EF4-FFF2-40B4-BE49-F238E27FC236}">
                  <a16:creationId xmlns:a16="http://schemas.microsoft.com/office/drawing/2014/main" id="{36E3E0DF-9B65-203F-5314-87D31931744A}"/>
                </a:ext>
              </a:extLst>
            </p:cNvPr>
            <p:cNvSpPr/>
            <p:nvPr/>
          </p:nvSpPr>
          <p:spPr bwMode="gray">
            <a:xfrm>
              <a:off x="-684163" y="1159712"/>
              <a:ext cx="432000" cy="432000"/>
            </a:xfrm>
            <a:prstGeom prst="rect">
              <a:avLst/>
            </a:prstGeom>
            <a:solidFill>
              <a:srgbClr val="E4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865" name="正方形/長方形 864">
              <a:extLst>
                <a:ext uri="{FF2B5EF4-FFF2-40B4-BE49-F238E27FC236}">
                  <a16:creationId xmlns:a16="http://schemas.microsoft.com/office/drawing/2014/main" id="{417E7303-FFE6-05BF-8907-D8DE1ECDCF70}"/>
                </a:ext>
              </a:extLst>
            </p:cNvPr>
            <p:cNvSpPr/>
            <p:nvPr/>
          </p:nvSpPr>
          <p:spPr bwMode="gray">
            <a:xfrm>
              <a:off x="-1242190" y="1159712"/>
              <a:ext cx="432000" cy="432000"/>
            </a:xfrm>
            <a:prstGeom prst="rect">
              <a:avLst/>
            </a:prstGeom>
            <a:solidFill>
              <a:srgbClr val="AD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5" name="正方形/長方形 4">
              <a:extLst>
                <a:ext uri="{FF2B5EF4-FFF2-40B4-BE49-F238E27FC236}">
                  <a16:creationId xmlns:a16="http://schemas.microsoft.com/office/drawing/2014/main" id="{90062194-AF18-6D06-1AC9-842A8E42247A}"/>
                </a:ext>
              </a:extLst>
            </p:cNvPr>
            <p:cNvSpPr/>
            <p:nvPr/>
          </p:nvSpPr>
          <p:spPr bwMode="gray">
            <a:xfrm>
              <a:off x="-2360090" y="2300331"/>
              <a:ext cx="432000" cy="432000"/>
            </a:xfrm>
            <a:prstGeom prst="rect">
              <a:avLst/>
            </a:prstGeom>
            <a:solidFill>
              <a:srgbClr val="D3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9" name="正方形/長方形 8">
              <a:extLst>
                <a:ext uri="{FF2B5EF4-FFF2-40B4-BE49-F238E27FC236}">
                  <a16:creationId xmlns:a16="http://schemas.microsoft.com/office/drawing/2014/main" id="{3ED8C396-40B8-143C-2506-D07D0376C4FE}"/>
                </a:ext>
              </a:extLst>
            </p:cNvPr>
            <p:cNvSpPr/>
            <p:nvPr/>
          </p:nvSpPr>
          <p:spPr bwMode="gray">
            <a:xfrm>
              <a:off x="-2360781" y="1702687"/>
              <a:ext cx="432000" cy="432000"/>
            </a:xfrm>
            <a:prstGeom prst="rect">
              <a:avLst/>
            </a:prstGeom>
            <a:solidFill>
              <a:srgbClr val="FFD0B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grpSp>
      <p:sp>
        <p:nvSpPr>
          <p:cNvPr id="1004" name="説明">
            <a:extLst>
              <a:ext uri="{FF2B5EF4-FFF2-40B4-BE49-F238E27FC236}">
                <a16:creationId xmlns:a16="http://schemas.microsoft.com/office/drawing/2014/main" id="{8DFB9F35-065F-E032-0C24-242E2344181F}"/>
              </a:ext>
            </a:extLst>
          </p:cNvPr>
          <p:cNvSpPr/>
          <p:nvPr/>
        </p:nvSpPr>
        <p:spPr bwMode="gray">
          <a:xfrm>
            <a:off x="-4211671" y="-772885"/>
            <a:ext cx="1757333" cy="72866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説明資料型</a:t>
            </a:r>
            <a:endParaRPr kumimoji="1" lang="en-US" altLang="ja-JP" dirty="0"/>
          </a:p>
          <a:p>
            <a:pPr algn="ctr"/>
            <a:r>
              <a:rPr lang="ja-JP" altLang="en-US" dirty="0"/>
              <a:t>おもて</a:t>
            </a:r>
            <a:endParaRPr lang="en-US" altLang="ja-JP" dirty="0"/>
          </a:p>
        </p:txBody>
      </p:sp>
      <p:sp>
        <p:nvSpPr>
          <p:cNvPr id="940" name="タイトル補助">
            <a:extLst>
              <a:ext uri="{FF2B5EF4-FFF2-40B4-BE49-F238E27FC236}">
                <a16:creationId xmlns:a16="http://schemas.microsoft.com/office/drawing/2014/main" id="{A9469CD6-746D-A83C-30F6-1FEA70548738}"/>
              </a:ext>
            </a:extLst>
          </p:cNvPr>
          <p:cNvSpPr txBox="1"/>
          <p:nvPr/>
        </p:nvSpPr>
        <p:spPr>
          <a:xfrm>
            <a:off x="545290" y="1342169"/>
            <a:ext cx="3593415" cy="374846"/>
          </a:xfrm>
          <a:prstGeom prst="rect">
            <a:avLst/>
          </a:prstGeom>
          <a:noFill/>
        </p:spPr>
        <p:txBody>
          <a:bodyPr wrap="square">
            <a:spAutoFit/>
          </a:bodyPr>
          <a:lstStyle/>
          <a:p>
            <a:pPr defTabSz="829544">
              <a:lnSpc>
                <a:spcPct val="120000"/>
              </a:lnSpc>
            </a:pPr>
            <a:r>
              <a:rPr kumimoji="1" lang="ja-JP" altLang="en-US"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rPr>
              <a:t>（入所希望児童支援制度）</a:t>
            </a:r>
            <a:endParaRPr kumimoji="1" lang="en-US" altLang="ja-JP"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p:txBody>
      </p:sp>
      <p:sp>
        <p:nvSpPr>
          <p:cNvPr id="159" name="タイトル">
            <a:extLst>
              <a:ext uri="{FF2B5EF4-FFF2-40B4-BE49-F238E27FC236}">
                <a16:creationId xmlns:a16="http://schemas.microsoft.com/office/drawing/2014/main" id="{A111FF85-ABC5-CBAE-9230-704AE7FAC64C}"/>
              </a:ext>
            </a:extLst>
          </p:cNvPr>
          <p:cNvSpPr txBox="1"/>
          <p:nvPr/>
        </p:nvSpPr>
        <p:spPr bwMode="gray">
          <a:xfrm>
            <a:off x="3819374" y="829984"/>
            <a:ext cx="1470042" cy="469103"/>
          </a:xfrm>
          <a:prstGeom prst="rect">
            <a:avLst/>
          </a:prstGeom>
          <a:noFill/>
          <a:effectLst/>
        </p:spPr>
        <p:txBody>
          <a:bodyPr wrap="square" rtlCol="0">
            <a:spAutoFit/>
          </a:bodyPr>
          <a:lstStyle/>
          <a:p>
            <a:pPr defTabSz="829544">
              <a:lnSpc>
                <a:spcPct val="1200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の</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ご紹介</a:t>
            </a:r>
          </a:p>
        </p:txBody>
      </p:sp>
      <p:sp>
        <p:nvSpPr>
          <p:cNvPr id="6" name="タイトル">
            <a:extLst>
              <a:ext uri="{FF2B5EF4-FFF2-40B4-BE49-F238E27FC236}">
                <a16:creationId xmlns:a16="http://schemas.microsoft.com/office/drawing/2014/main" id="{7E88C9F3-63DF-255E-BD28-78FE74E60D21}"/>
              </a:ext>
            </a:extLst>
          </p:cNvPr>
          <p:cNvSpPr txBox="1"/>
          <p:nvPr/>
        </p:nvSpPr>
        <p:spPr>
          <a:xfrm>
            <a:off x="492826" y="607533"/>
            <a:ext cx="3593415" cy="751681"/>
          </a:xfrm>
          <a:prstGeom prst="rect">
            <a:avLst/>
          </a:prstGeom>
          <a:noFill/>
        </p:spPr>
        <p:txBody>
          <a:bodyPr wrap="square">
            <a:spAutoFit/>
          </a:bodyPr>
          <a:lstStyle/>
          <a:p>
            <a:pPr defTabSz="829544">
              <a:lnSpc>
                <a:spcPct val="120000"/>
              </a:lnSpc>
            </a:pPr>
            <a:r>
              <a:rPr kumimoji="1" lang="ja-JP" altLang="en-US" sz="4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ショートステイ</a:t>
            </a:r>
          </a:p>
        </p:txBody>
      </p:sp>
      <p:sp>
        <p:nvSpPr>
          <p:cNvPr id="254" name="見出し">
            <a:extLst>
              <a:ext uri="{FF2B5EF4-FFF2-40B4-BE49-F238E27FC236}">
                <a16:creationId xmlns:a16="http://schemas.microsoft.com/office/drawing/2014/main" id="{3E8FBF9B-ED43-0F4B-944F-BF4C7CF03857}"/>
              </a:ext>
            </a:extLst>
          </p:cNvPr>
          <p:cNvSpPr>
            <a:spLocks/>
          </p:cNvSpPr>
          <p:nvPr/>
        </p:nvSpPr>
        <p:spPr bwMode="gray">
          <a:xfrm>
            <a:off x="555490" y="342878"/>
            <a:ext cx="2561288" cy="323477"/>
          </a:xfrm>
          <a:prstGeom prst="roundRect">
            <a:avLst>
              <a:gd name="adj" fmla="val 50000"/>
            </a:avLst>
          </a:prstGeom>
          <a:solidFill>
            <a:srgbClr val="FF8A6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36000" rtlCol="0" anchor="ctr"/>
          <a:lstStyle/>
          <a:p>
            <a:pPr algn="ctr" defTabSz="829544"/>
            <a:r>
              <a:rPr lang="ja-JP" altLang="en-US" sz="1400" b="1" dirty="0">
                <a:latin typeface="BIZ UDPゴシック" panose="020B0400000000000000" pitchFamily="50" charset="-128"/>
                <a:ea typeface="BIZ UDPゴシック" panose="020B0400000000000000" pitchFamily="50" charset="-128"/>
              </a:rPr>
              <a:t>子育て短期支援事業</a:t>
            </a:r>
          </a:p>
        </p:txBody>
      </p:sp>
      <p:sp>
        <p:nvSpPr>
          <p:cNvPr id="922" name="楕円 921">
            <a:extLst>
              <a:ext uri="{FF2B5EF4-FFF2-40B4-BE49-F238E27FC236}">
                <a16:creationId xmlns:a16="http://schemas.microsoft.com/office/drawing/2014/main" id="{7CB8C909-C400-390B-D818-6E90F07BEC53}"/>
              </a:ext>
            </a:extLst>
          </p:cNvPr>
          <p:cNvSpPr/>
          <p:nvPr/>
        </p:nvSpPr>
        <p:spPr>
          <a:xfrm>
            <a:off x="5398892" y="240757"/>
            <a:ext cx="1946791" cy="194679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21" name="グラフィックス 920">
            <a:extLst>
              <a:ext uri="{FF2B5EF4-FFF2-40B4-BE49-F238E27FC236}">
                <a16:creationId xmlns:a16="http://schemas.microsoft.com/office/drawing/2014/main" id="{F5896F1F-D005-5C1E-75FA-AA159C35B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1125" y="239478"/>
            <a:ext cx="1912091" cy="1912091"/>
          </a:xfrm>
          <a:prstGeom prst="rect">
            <a:avLst/>
          </a:prstGeom>
        </p:spPr>
      </p:pic>
      <p:sp>
        <p:nvSpPr>
          <p:cNvPr id="912" name="テキスト ボックス 911">
            <a:extLst>
              <a:ext uri="{FF2B5EF4-FFF2-40B4-BE49-F238E27FC236}">
                <a16:creationId xmlns:a16="http://schemas.microsoft.com/office/drawing/2014/main" id="{2369FA25-F8AA-BF0A-A395-89AF8356076D}"/>
              </a:ext>
            </a:extLst>
          </p:cNvPr>
          <p:cNvSpPr txBox="1"/>
          <p:nvPr/>
        </p:nvSpPr>
        <p:spPr>
          <a:xfrm>
            <a:off x="5471450" y="747245"/>
            <a:ext cx="1932787" cy="876266"/>
          </a:xfrm>
          <a:prstGeom prst="rect">
            <a:avLst/>
          </a:prstGeom>
          <a:noFill/>
        </p:spPr>
        <p:txBody>
          <a:bodyPr wrap="square" rtlCol="0">
            <a:spAutoFit/>
          </a:bodyPr>
          <a:lstStyle/>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家に帰りたくない</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ときってあるよね。</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そんな時に行ける場所</a:t>
            </a:r>
            <a:br>
              <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b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があるって知ってる？</a:t>
            </a:r>
          </a:p>
        </p:txBody>
      </p:sp>
      <p:pic>
        <p:nvPicPr>
          <p:cNvPr id="8" name="図 7">
            <a:extLst>
              <a:ext uri="{FF2B5EF4-FFF2-40B4-BE49-F238E27FC236}">
                <a16:creationId xmlns:a16="http://schemas.microsoft.com/office/drawing/2014/main" id="{BEE7EFA8-7918-AF00-52CF-784F969404FB}"/>
              </a:ext>
            </a:extLst>
          </p:cNvPr>
          <p:cNvPicPr>
            <a:picLocks noGrp="1" noRot="1" noMove="1" noResize="1" noEditPoints="1" noAdjustHandles="1" noChangeArrowheads="1" noChangeShapeType="1" noCrop="1"/>
          </p:cNvPicPr>
          <p:nvPr/>
        </p:nvPicPr>
        <p:blipFill>
          <a:blip r:embed="rId6">
            <a:alphaModFix amt="70000"/>
            <a:extLst>
              <a:ext uri="{28A0092B-C50C-407E-A947-70E740481C1C}">
                <a14:useLocalDpi xmlns:a14="http://schemas.microsoft.com/office/drawing/2010/main" val="0"/>
              </a:ext>
            </a:extLst>
          </a:blip>
          <a:srcRect l="7545" r="7432"/>
          <a:stretch>
            <a:fillRect/>
          </a:stretch>
        </p:blipFill>
        <p:spPr>
          <a:xfrm>
            <a:off x="834249" y="2461237"/>
            <a:ext cx="5897102" cy="8221049"/>
          </a:xfrm>
          <a:prstGeom prst="rect">
            <a:avLst/>
          </a:prstGeom>
        </p:spPr>
      </p:pic>
      <p:pic>
        <p:nvPicPr>
          <p:cNvPr id="1002" name="図 1001">
            <a:extLst>
              <a:ext uri="{FF2B5EF4-FFF2-40B4-BE49-F238E27FC236}">
                <a16:creationId xmlns:a16="http://schemas.microsoft.com/office/drawing/2014/main" id="{7BD0F2E3-0D6A-9591-698F-164F67CFD69F}"/>
              </a:ext>
            </a:extLst>
          </p:cNvPr>
          <p:cNvPicPr>
            <a:picLocks noChangeAspect="1"/>
          </p:cNvPicPr>
          <p:nvPr/>
        </p:nvPicPr>
        <p:blipFill>
          <a:blip r:embed="rId7">
            <a:extLst>
              <a:ext uri="{28A0092B-C50C-407E-A947-70E740481C1C}">
                <a14:useLocalDpi xmlns:a14="http://schemas.microsoft.com/office/drawing/2010/main" val="0"/>
              </a:ext>
            </a:extLst>
          </a:blip>
          <a:srcRect b="8483"/>
          <a:stretch>
            <a:fillRect/>
          </a:stretch>
        </p:blipFill>
        <p:spPr>
          <a:xfrm>
            <a:off x="138518" y="7235294"/>
            <a:ext cx="1559559" cy="1803156"/>
          </a:xfrm>
          <a:prstGeom prst="rect">
            <a:avLst/>
          </a:prstGeom>
          <a:effectLst>
            <a:glow rad="127000">
              <a:schemeClr val="bg1"/>
            </a:glow>
          </a:effectLst>
        </p:spPr>
      </p:pic>
      <p:pic>
        <p:nvPicPr>
          <p:cNvPr id="1003" name="図 1002">
            <a:extLst>
              <a:ext uri="{FF2B5EF4-FFF2-40B4-BE49-F238E27FC236}">
                <a16:creationId xmlns:a16="http://schemas.microsoft.com/office/drawing/2014/main" id="{B133AAC1-DCCD-6A98-88BA-D876DCEF57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5873553" y="3321050"/>
            <a:ext cx="1456054" cy="1855812"/>
          </a:xfrm>
          <a:prstGeom prst="rect">
            <a:avLst/>
          </a:prstGeom>
          <a:effectLst>
            <a:glow rad="127000">
              <a:schemeClr val="bg1"/>
            </a:glow>
          </a:effectLst>
        </p:spPr>
      </p:pic>
      <p:grpSp>
        <p:nvGrpSpPr>
          <p:cNvPr id="713" name="グループ化 712">
            <a:extLst>
              <a:ext uri="{FF2B5EF4-FFF2-40B4-BE49-F238E27FC236}">
                <a16:creationId xmlns:a16="http://schemas.microsoft.com/office/drawing/2014/main" id="{67CDC29E-D94C-0254-F930-CD4FA93F4E36}"/>
              </a:ext>
            </a:extLst>
          </p:cNvPr>
          <p:cNvGrpSpPr/>
          <p:nvPr/>
        </p:nvGrpSpPr>
        <p:grpSpPr bwMode="gray">
          <a:xfrm>
            <a:off x="2422269" y="2684228"/>
            <a:ext cx="3940081" cy="402381"/>
            <a:chOff x="2962479" y="3847333"/>
            <a:chExt cx="3012983" cy="331963"/>
          </a:xfrm>
        </p:grpSpPr>
        <p:sp>
          <p:nvSpPr>
            <p:cNvPr id="714" name="フリーフォーム: 図形 713">
              <a:extLst>
                <a:ext uri="{FF2B5EF4-FFF2-40B4-BE49-F238E27FC236}">
                  <a16:creationId xmlns:a16="http://schemas.microsoft.com/office/drawing/2014/main" id="{173CE481-AE51-19F6-9BCF-105F1B66C351}"/>
                </a:ext>
              </a:extLst>
            </p:cNvPr>
            <p:cNvSpPr/>
            <p:nvPr/>
          </p:nvSpPr>
          <p:spPr bwMode="gray">
            <a:xfrm>
              <a:off x="5728684" y="3917863"/>
              <a:ext cx="246778" cy="180271"/>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15" name="四角形: 角を丸くする 714">
              <a:extLst>
                <a:ext uri="{FF2B5EF4-FFF2-40B4-BE49-F238E27FC236}">
                  <a16:creationId xmlns:a16="http://schemas.microsoft.com/office/drawing/2014/main" id="{B393A97D-CFEE-9C07-D43F-E4927F914CD7}"/>
                </a:ext>
              </a:extLst>
            </p:cNvPr>
            <p:cNvSpPr/>
            <p:nvPr/>
          </p:nvSpPr>
          <p:spPr bwMode="gray">
            <a:xfrm>
              <a:off x="2962479" y="3847333"/>
              <a:ext cx="2905487" cy="331963"/>
            </a:xfrm>
            <a:prstGeom prst="roundRect">
              <a:avLst>
                <a:gd name="adj" fmla="val 34375"/>
              </a:avLst>
            </a:pr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  数学の宿題全部やった？終わらないまじやばい</a:t>
              </a:r>
              <a:r>
                <a:rPr lang="ja-JP" altLang="en-US" sz="12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endParaRPr kumimoji="1" lang="ja-JP" altLang="en-US" sz="125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716" name="グループ化 715">
            <a:extLst>
              <a:ext uri="{FF2B5EF4-FFF2-40B4-BE49-F238E27FC236}">
                <a16:creationId xmlns:a16="http://schemas.microsoft.com/office/drawing/2014/main" id="{57D7FB8C-5AF3-8201-DC1A-8225F9AFC14C}"/>
              </a:ext>
            </a:extLst>
          </p:cNvPr>
          <p:cNvGrpSpPr/>
          <p:nvPr/>
        </p:nvGrpSpPr>
        <p:grpSpPr bwMode="gray">
          <a:xfrm>
            <a:off x="1149805" y="9240127"/>
            <a:ext cx="4321646" cy="527189"/>
            <a:chOff x="1524865" y="5224968"/>
            <a:chExt cx="3583286" cy="403142"/>
          </a:xfrm>
          <a:solidFill>
            <a:srgbClr val="FBE2DD"/>
          </a:solidFill>
        </p:grpSpPr>
        <p:sp>
          <p:nvSpPr>
            <p:cNvPr id="717" name="フリーフォーム: 図形 716">
              <a:extLst>
                <a:ext uri="{FF2B5EF4-FFF2-40B4-BE49-F238E27FC236}">
                  <a16:creationId xmlns:a16="http://schemas.microsoft.com/office/drawing/2014/main" id="{58D7A959-D043-9F07-A957-224A9B96A49B}"/>
                </a:ext>
              </a:extLst>
            </p:cNvPr>
            <p:cNvSpPr/>
            <p:nvPr/>
          </p:nvSpPr>
          <p:spPr bwMode="gray">
            <a:xfrm flipH="1">
              <a:off x="1524865" y="5348771"/>
              <a:ext cx="242743" cy="128956"/>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18" name="四角形: 角を丸くする 717">
              <a:extLst>
                <a:ext uri="{FF2B5EF4-FFF2-40B4-BE49-F238E27FC236}">
                  <a16:creationId xmlns:a16="http://schemas.microsoft.com/office/drawing/2014/main" id="{4A04EE8A-4AEC-7AA8-098B-753CEDAD8AB9}"/>
                </a:ext>
              </a:extLst>
            </p:cNvPr>
            <p:cNvSpPr/>
            <p:nvPr/>
          </p:nvSpPr>
          <p:spPr bwMode="gray">
            <a:xfrm flipH="1">
              <a:off x="1763580" y="5224968"/>
              <a:ext cx="3344571" cy="403142"/>
            </a:xfrm>
            <a:prstGeom prst="roundRect">
              <a:avLst>
                <a:gd name="adj" fmla="val 3042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ゆっくり過ごしたり話をきいてもらったりできるし、</a:t>
              </a:r>
              <a:br>
                <a:rPr lang="en-US" altLang="ja-JP"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泊まることもできるんだって</a:t>
              </a:r>
            </a:p>
          </p:txBody>
        </p:sp>
      </p:grpSp>
      <p:grpSp>
        <p:nvGrpSpPr>
          <p:cNvPr id="719" name="グループ化 718">
            <a:extLst>
              <a:ext uri="{FF2B5EF4-FFF2-40B4-BE49-F238E27FC236}">
                <a16:creationId xmlns:a16="http://schemas.microsoft.com/office/drawing/2014/main" id="{7C7DD1A0-936F-8A42-C311-C67DB4BDCB67}"/>
              </a:ext>
            </a:extLst>
          </p:cNvPr>
          <p:cNvGrpSpPr/>
          <p:nvPr/>
        </p:nvGrpSpPr>
        <p:grpSpPr bwMode="gray">
          <a:xfrm>
            <a:off x="1136662" y="3263859"/>
            <a:ext cx="3846350" cy="402380"/>
            <a:chOff x="1513968" y="5224969"/>
            <a:chExt cx="2941307" cy="307700"/>
          </a:xfrm>
          <a:solidFill>
            <a:srgbClr val="FBE2DD"/>
          </a:solidFill>
        </p:grpSpPr>
        <p:sp>
          <p:nvSpPr>
            <p:cNvPr id="720" name="フリーフォーム: 図形 719">
              <a:extLst>
                <a:ext uri="{FF2B5EF4-FFF2-40B4-BE49-F238E27FC236}">
                  <a16:creationId xmlns:a16="http://schemas.microsoft.com/office/drawing/2014/main" id="{992F7CBD-E194-EF12-EE7F-5277BCC58E16}"/>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21" name="四角形: 角を丸くする 720">
              <a:extLst>
                <a:ext uri="{FF2B5EF4-FFF2-40B4-BE49-F238E27FC236}">
                  <a16:creationId xmlns:a16="http://schemas.microsoft.com/office/drawing/2014/main" id="{974FE63E-0EE8-693E-AB83-48219FA91DE4}"/>
                </a:ext>
              </a:extLst>
            </p:cNvPr>
            <p:cNvSpPr/>
            <p:nvPr/>
          </p:nvSpPr>
          <p:spPr bwMode="gray">
            <a:xfrm flipH="1">
              <a:off x="1618626" y="5224969"/>
              <a:ext cx="2836649" cy="307700"/>
            </a:xfrm>
            <a:prstGeom prst="roundRect">
              <a:avLst>
                <a:gd name="adj" fmla="val 442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やったよー今回はちょっと量多すぎだよね</a:t>
              </a:r>
              <a:r>
                <a:rPr lang="ja-JP" altLang="en-US" sz="12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endParaRPr kumimoji="1" lang="ja-JP" altLang="en-US" sz="125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722" name="グループ化 721">
            <a:extLst>
              <a:ext uri="{FF2B5EF4-FFF2-40B4-BE49-F238E27FC236}">
                <a16:creationId xmlns:a16="http://schemas.microsoft.com/office/drawing/2014/main" id="{B02C2D82-ED42-5557-CF69-437EA908E5B1}"/>
              </a:ext>
            </a:extLst>
          </p:cNvPr>
          <p:cNvGrpSpPr/>
          <p:nvPr/>
        </p:nvGrpSpPr>
        <p:grpSpPr bwMode="gray">
          <a:xfrm>
            <a:off x="2635083" y="3843489"/>
            <a:ext cx="3192970" cy="434108"/>
            <a:chOff x="3698091" y="3847333"/>
            <a:chExt cx="2441667" cy="331963"/>
          </a:xfrm>
        </p:grpSpPr>
        <p:sp>
          <p:nvSpPr>
            <p:cNvPr id="723" name="フリーフォーム: 図形 722">
              <a:extLst>
                <a:ext uri="{FF2B5EF4-FFF2-40B4-BE49-F238E27FC236}">
                  <a16:creationId xmlns:a16="http://schemas.microsoft.com/office/drawing/2014/main" id="{2F6456ED-BC9C-9B3D-3232-A6391388DAFC}"/>
                </a:ext>
              </a:extLst>
            </p:cNvPr>
            <p:cNvSpPr/>
            <p:nvPr/>
          </p:nvSpPr>
          <p:spPr bwMode="gray">
            <a:xfrm>
              <a:off x="5940341" y="3929276"/>
              <a:ext cx="199417" cy="13804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25" name="四角形: 角を丸くする 724">
              <a:extLst>
                <a:ext uri="{FF2B5EF4-FFF2-40B4-BE49-F238E27FC236}">
                  <a16:creationId xmlns:a16="http://schemas.microsoft.com/office/drawing/2014/main" id="{49447F71-9E7D-0E91-B4B7-71932F5CDDFC}"/>
                </a:ext>
              </a:extLst>
            </p:cNvPr>
            <p:cNvSpPr/>
            <p:nvPr/>
          </p:nvSpPr>
          <p:spPr bwMode="gray">
            <a:xfrm>
              <a:off x="3698091" y="3847333"/>
              <a:ext cx="2251344" cy="331963"/>
            </a:xfrm>
            <a:prstGeom prst="roundRect">
              <a:avLst>
                <a:gd name="adj" fmla="val 34375"/>
              </a:avLst>
            </a:pr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弟たちがうるさすぎて全然進まない</a:t>
              </a:r>
              <a:r>
                <a:rPr lang="en-US" altLang="ja-JP"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endPar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726" name="グループ化 725">
            <a:extLst>
              <a:ext uri="{FF2B5EF4-FFF2-40B4-BE49-F238E27FC236}">
                <a16:creationId xmlns:a16="http://schemas.microsoft.com/office/drawing/2014/main" id="{EC3F3AC9-4B49-489F-7FDE-1FE139638285}"/>
              </a:ext>
            </a:extLst>
          </p:cNvPr>
          <p:cNvGrpSpPr/>
          <p:nvPr/>
        </p:nvGrpSpPr>
        <p:grpSpPr bwMode="gray">
          <a:xfrm>
            <a:off x="1136662" y="4454847"/>
            <a:ext cx="3085616" cy="434108"/>
            <a:chOff x="1513968" y="5224968"/>
            <a:chExt cx="2359573" cy="331963"/>
          </a:xfrm>
          <a:solidFill>
            <a:srgbClr val="FBE2DD"/>
          </a:solidFill>
        </p:grpSpPr>
        <p:sp>
          <p:nvSpPr>
            <p:cNvPr id="727" name="フリーフォーム: 図形 726">
              <a:extLst>
                <a:ext uri="{FF2B5EF4-FFF2-40B4-BE49-F238E27FC236}">
                  <a16:creationId xmlns:a16="http://schemas.microsoft.com/office/drawing/2014/main" id="{02582A98-C673-432D-340F-95057E2B17E7}"/>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28" name="四角形: 角を丸くする 727">
              <a:extLst>
                <a:ext uri="{FF2B5EF4-FFF2-40B4-BE49-F238E27FC236}">
                  <a16:creationId xmlns:a16="http://schemas.microsoft.com/office/drawing/2014/main" id="{49C9B7F9-DC38-2AFA-9832-D4E09FD9A217}"/>
                </a:ext>
              </a:extLst>
            </p:cNvPr>
            <p:cNvSpPr/>
            <p:nvPr/>
          </p:nvSpPr>
          <p:spPr bwMode="gray">
            <a:xfrm flipH="1">
              <a:off x="1618633" y="5224968"/>
              <a:ext cx="2254908" cy="331963"/>
            </a:xfrm>
            <a:prstGeom prst="roundRect">
              <a:avLst>
                <a:gd name="adj" fmla="val 442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さすがお姉ちゃん、好かれてるね！</a:t>
              </a:r>
              <a:endPar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29" name="グループ化 928">
            <a:extLst>
              <a:ext uri="{FF2B5EF4-FFF2-40B4-BE49-F238E27FC236}">
                <a16:creationId xmlns:a16="http://schemas.microsoft.com/office/drawing/2014/main" id="{450535D4-4308-5B5E-4D2C-4AA6A22E7EC2}"/>
              </a:ext>
            </a:extLst>
          </p:cNvPr>
          <p:cNvGrpSpPr/>
          <p:nvPr/>
        </p:nvGrpSpPr>
        <p:grpSpPr bwMode="gray">
          <a:xfrm>
            <a:off x="2462686" y="5066205"/>
            <a:ext cx="3561408" cy="510416"/>
            <a:chOff x="2846376" y="3847334"/>
            <a:chExt cx="2446396" cy="390315"/>
          </a:xfrm>
        </p:grpSpPr>
        <p:sp>
          <p:nvSpPr>
            <p:cNvPr id="933" name="フリーフォーム: 図形 932">
              <a:extLst>
                <a:ext uri="{FF2B5EF4-FFF2-40B4-BE49-F238E27FC236}">
                  <a16:creationId xmlns:a16="http://schemas.microsoft.com/office/drawing/2014/main" id="{946DADB2-DA7C-F9FB-3B45-14683D0C113D}"/>
                </a:ext>
              </a:extLst>
            </p:cNvPr>
            <p:cNvSpPr/>
            <p:nvPr/>
          </p:nvSpPr>
          <p:spPr bwMode="gray">
            <a:xfrm>
              <a:off x="5088302" y="3915865"/>
              <a:ext cx="204470" cy="151884"/>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35" name="四角形: 角を丸くする 934">
              <a:extLst>
                <a:ext uri="{FF2B5EF4-FFF2-40B4-BE49-F238E27FC236}">
                  <a16:creationId xmlns:a16="http://schemas.microsoft.com/office/drawing/2014/main" id="{8D6DD298-F646-0CB3-DC85-45AC4D157AE1}"/>
                </a:ext>
              </a:extLst>
            </p:cNvPr>
            <p:cNvSpPr/>
            <p:nvPr/>
          </p:nvSpPr>
          <p:spPr bwMode="gray">
            <a:xfrm>
              <a:off x="2846376" y="3847334"/>
              <a:ext cx="2347950" cy="390315"/>
            </a:xfrm>
            <a:prstGeom prst="roundRect">
              <a:avLst>
                <a:gd name="adj" fmla="val 18581"/>
              </a:avLst>
            </a:pr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そんなじゃないよ、親が忙しいし面倒見ないと怒られるから相手してるだけ</a:t>
              </a:r>
              <a:endPar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39" name="グループ化 938">
            <a:extLst>
              <a:ext uri="{FF2B5EF4-FFF2-40B4-BE49-F238E27FC236}">
                <a16:creationId xmlns:a16="http://schemas.microsoft.com/office/drawing/2014/main" id="{17A3FDA5-837A-3471-4C99-693F7CF96593}"/>
              </a:ext>
            </a:extLst>
          </p:cNvPr>
          <p:cNvGrpSpPr/>
          <p:nvPr/>
        </p:nvGrpSpPr>
        <p:grpSpPr bwMode="gray">
          <a:xfrm>
            <a:off x="1136662" y="5753871"/>
            <a:ext cx="3217251" cy="692815"/>
            <a:chOff x="1513968" y="5224968"/>
            <a:chExt cx="3522396" cy="529796"/>
          </a:xfrm>
          <a:solidFill>
            <a:srgbClr val="FBE2DD"/>
          </a:solidFill>
        </p:grpSpPr>
        <p:sp>
          <p:nvSpPr>
            <p:cNvPr id="941" name="フリーフォーム: 図形 940">
              <a:extLst>
                <a:ext uri="{FF2B5EF4-FFF2-40B4-BE49-F238E27FC236}">
                  <a16:creationId xmlns:a16="http://schemas.microsoft.com/office/drawing/2014/main" id="{2C9E4F9D-258C-055F-648B-1823EEB85DCB}"/>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42" name="四角形: 角を丸くする 941">
              <a:extLst>
                <a:ext uri="{FF2B5EF4-FFF2-40B4-BE49-F238E27FC236}">
                  <a16:creationId xmlns:a16="http://schemas.microsoft.com/office/drawing/2014/main" id="{AD3EEC17-D8A3-70B3-CEDA-5339843F8E6B}"/>
                </a:ext>
              </a:extLst>
            </p:cNvPr>
            <p:cNvSpPr/>
            <p:nvPr/>
          </p:nvSpPr>
          <p:spPr bwMode="gray">
            <a:xfrm flipH="1">
              <a:off x="1618628" y="5224968"/>
              <a:ext cx="3417736" cy="529796"/>
            </a:xfrm>
            <a:prstGeom prst="roundRect">
              <a:avLst>
                <a:gd name="adj" fmla="val 1724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小学生男子</a:t>
              </a:r>
              <a:r>
                <a:rPr lang="en-US" altLang="ja-JP"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3</a:t>
              </a:r>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人のパワーはすごいよね～</a:t>
              </a:r>
              <a:br>
                <a:rPr lang="en-US" altLang="ja-JP"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この前言ってた、暴れすぎてお皿割れた話まじうける</a:t>
              </a:r>
              <a:r>
                <a:rPr lang="ja-JP" altLang="en-US" sz="12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endParaRPr kumimoji="1" lang="ja-JP" altLang="en-US" sz="125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43" name="グループ化 942">
            <a:extLst>
              <a:ext uri="{FF2B5EF4-FFF2-40B4-BE49-F238E27FC236}">
                <a16:creationId xmlns:a16="http://schemas.microsoft.com/office/drawing/2014/main" id="{73E6C1F0-D1CB-D5C3-3F08-7991940A1041}"/>
              </a:ext>
            </a:extLst>
          </p:cNvPr>
          <p:cNvGrpSpPr/>
          <p:nvPr/>
        </p:nvGrpSpPr>
        <p:grpSpPr bwMode="gray">
          <a:xfrm>
            <a:off x="2147637" y="7235294"/>
            <a:ext cx="4311492" cy="604867"/>
            <a:chOff x="2835723" y="3847332"/>
            <a:chExt cx="3297002" cy="462543"/>
          </a:xfrm>
        </p:grpSpPr>
        <p:sp>
          <p:nvSpPr>
            <p:cNvPr id="944" name="フリーフォーム: 図形 943">
              <a:extLst>
                <a:ext uri="{FF2B5EF4-FFF2-40B4-BE49-F238E27FC236}">
                  <a16:creationId xmlns:a16="http://schemas.microsoft.com/office/drawing/2014/main" id="{A63CCE0D-B5D3-8ADE-FD18-D80336EE8A72}"/>
                </a:ext>
              </a:extLst>
            </p:cNvPr>
            <p:cNvSpPr/>
            <p:nvPr/>
          </p:nvSpPr>
          <p:spPr bwMode="gray">
            <a:xfrm rot="20688894">
              <a:off x="5885947" y="3978839"/>
              <a:ext cx="246778" cy="118750"/>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46" name="四角形: 角を丸くする 945">
              <a:extLst>
                <a:ext uri="{FF2B5EF4-FFF2-40B4-BE49-F238E27FC236}">
                  <a16:creationId xmlns:a16="http://schemas.microsoft.com/office/drawing/2014/main" id="{9E1D3368-7C1C-4F69-E48E-372671075456}"/>
                </a:ext>
              </a:extLst>
            </p:cNvPr>
            <p:cNvSpPr/>
            <p:nvPr/>
          </p:nvSpPr>
          <p:spPr bwMode="gray">
            <a:xfrm>
              <a:off x="2835723" y="3847332"/>
              <a:ext cx="3132315" cy="462543"/>
            </a:xfrm>
            <a:prstGeom prst="roundRect">
              <a:avLst>
                <a:gd name="adj" fmla="val 20991"/>
              </a:avLst>
            </a:pr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もうすぐ期末試験だし、さすがにこのままじゃやばい。静かな部屋ほしい。</a:t>
              </a:r>
              <a:endPar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47" name="グループ化 946">
            <a:extLst>
              <a:ext uri="{FF2B5EF4-FFF2-40B4-BE49-F238E27FC236}">
                <a16:creationId xmlns:a16="http://schemas.microsoft.com/office/drawing/2014/main" id="{E96A2CF4-0634-F55B-6DA1-AD000E54F762}"/>
              </a:ext>
            </a:extLst>
          </p:cNvPr>
          <p:cNvGrpSpPr/>
          <p:nvPr/>
        </p:nvGrpSpPr>
        <p:grpSpPr bwMode="gray">
          <a:xfrm>
            <a:off x="1540278" y="8017411"/>
            <a:ext cx="4736892" cy="434108"/>
            <a:chOff x="1513968" y="5224968"/>
            <a:chExt cx="4229172" cy="331963"/>
          </a:xfrm>
          <a:solidFill>
            <a:srgbClr val="FBE2DD"/>
          </a:solidFill>
        </p:grpSpPr>
        <p:sp>
          <p:nvSpPr>
            <p:cNvPr id="948" name="フリーフォーム: 図形 947">
              <a:extLst>
                <a:ext uri="{FF2B5EF4-FFF2-40B4-BE49-F238E27FC236}">
                  <a16:creationId xmlns:a16="http://schemas.microsoft.com/office/drawing/2014/main" id="{FB52475A-10FC-D2C7-7263-507FE6AA97B5}"/>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49" name="四角形: 角を丸くする 948">
              <a:extLst>
                <a:ext uri="{FF2B5EF4-FFF2-40B4-BE49-F238E27FC236}">
                  <a16:creationId xmlns:a16="http://schemas.microsoft.com/office/drawing/2014/main" id="{6C1C9F29-78A2-9BCA-B4F5-DBEF062D39F6}"/>
                </a:ext>
              </a:extLst>
            </p:cNvPr>
            <p:cNvSpPr/>
            <p:nvPr/>
          </p:nvSpPr>
          <p:spPr bwMode="gray">
            <a:xfrm flipH="1">
              <a:off x="1618632" y="5224968"/>
              <a:ext cx="4124508" cy="331963"/>
            </a:xfrm>
            <a:prstGeom prst="roundRect">
              <a:avLst>
                <a:gd name="adj" fmla="val 442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そういえば、前に学校でこんなチラシ配ってたけど知ってる？</a:t>
              </a:r>
              <a:endPar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50" name="グループ化 949">
            <a:extLst>
              <a:ext uri="{FF2B5EF4-FFF2-40B4-BE49-F238E27FC236}">
                <a16:creationId xmlns:a16="http://schemas.microsoft.com/office/drawing/2014/main" id="{A829ABFD-436B-B467-DCCD-35CAC3162A8F}"/>
              </a:ext>
            </a:extLst>
          </p:cNvPr>
          <p:cNvGrpSpPr/>
          <p:nvPr/>
        </p:nvGrpSpPr>
        <p:grpSpPr bwMode="gray">
          <a:xfrm>
            <a:off x="4308144" y="8628769"/>
            <a:ext cx="2054206" cy="434108"/>
            <a:chOff x="4487865" y="3847333"/>
            <a:chExt cx="1570853" cy="331963"/>
          </a:xfrm>
        </p:grpSpPr>
        <p:sp>
          <p:nvSpPr>
            <p:cNvPr id="951" name="フリーフォーム: 図形 950">
              <a:extLst>
                <a:ext uri="{FF2B5EF4-FFF2-40B4-BE49-F238E27FC236}">
                  <a16:creationId xmlns:a16="http://schemas.microsoft.com/office/drawing/2014/main" id="{2355E190-1741-269D-54B9-DCAB3FC4782B}"/>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52" name="四角形: 角を丸くする 951">
              <a:extLst>
                <a:ext uri="{FF2B5EF4-FFF2-40B4-BE49-F238E27FC236}">
                  <a16:creationId xmlns:a16="http://schemas.microsoft.com/office/drawing/2014/main" id="{33123BE1-923A-703D-0B66-9CB6DCE2C665}"/>
                </a:ext>
              </a:extLst>
            </p:cNvPr>
            <p:cNvSpPr/>
            <p:nvPr/>
          </p:nvSpPr>
          <p:spPr bwMode="gray">
            <a:xfrm>
              <a:off x="4487865" y="3847333"/>
              <a:ext cx="1480172" cy="331963"/>
            </a:xfrm>
            <a:prstGeom prst="roundRect">
              <a:avLst>
                <a:gd name="adj" fmla="val 34375"/>
              </a:avLst>
            </a:pr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えー何それ、知らない</a:t>
              </a:r>
            </a:p>
          </p:txBody>
        </p:sp>
      </p:grpSp>
      <p:grpSp>
        <p:nvGrpSpPr>
          <p:cNvPr id="953" name="グループ化 952">
            <a:extLst>
              <a:ext uri="{FF2B5EF4-FFF2-40B4-BE49-F238E27FC236}">
                <a16:creationId xmlns:a16="http://schemas.microsoft.com/office/drawing/2014/main" id="{812697F3-0600-AFE5-0F9A-58141CD183AC}"/>
              </a:ext>
            </a:extLst>
          </p:cNvPr>
          <p:cNvGrpSpPr/>
          <p:nvPr/>
        </p:nvGrpSpPr>
        <p:grpSpPr bwMode="gray">
          <a:xfrm>
            <a:off x="3816706" y="9944568"/>
            <a:ext cx="2627718" cy="354596"/>
            <a:chOff x="4112062" y="3908136"/>
            <a:chExt cx="2009418" cy="271160"/>
          </a:xfrm>
        </p:grpSpPr>
        <p:sp>
          <p:nvSpPr>
            <p:cNvPr id="954" name="フリーフォーム: 図形 953">
              <a:extLst>
                <a:ext uri="{FF2B5EF4-FFF2-40B4-BE49-F238E27FC236}">
                  <a16:creationId xmlns:a16="http://schemas.microsoft.com/office/drawing/2014/main" id="{D3E0BA80-6796-B4D4-B58B-B0FE07155708}"/>
                </a:ext>
              </a:extLst>
            </p:cNvPr>
            <p:cNvSpPr/>
            <p:nvPr/>
          </p:nvSpPr>
          <p:spPr bwMode="gray">
            <a:xfrm>
              <a:off x="5874702" y="3954028"/>
              <a:ext cx="246778" cy="135690"/>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55" name="四角形: 角を丸くする 954">
              <a:extLst>
                <a:ext uri="{FF2B5EF4-FFF2-40B4-BE49-F238E27FC236}">
                  <a16:creationId xmlns:a16="http://schemas.microsoft.com/office/drawing/2014/main" id="{F8776CAA-6663-7DA3-7AA7-D80B22E36238}"/>
                </a:ext>
              </a:extLst>
            </p:cNvPr>
            <p:cNvSpPr/>
            <p:nvPr/>
          </p:nvSpPr>
          <p:spPr bwMode="gray">
            <a:xfrm>
              <a:off x="4112062" y="3908136"/>
              <a:ext cx="1855976" cy="271160"/>
            </a:xfrm>
            <a:prstGeom prst="roundRect">
              <a:avLst>
                <a:gd name="adj" fmla="val 34375"/>
              </a:avLst>
            </a:pr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そうなの？それはいいかも</a:t>
              </a:r>
            </a:p>
          </p:txBody>
        </p:sp>
      </p:grpSp>
      <p:grpSp>
        <p:nvGrpSpPr>
          <p:cNvPr id="956" name="グループ化 955">
            <a:extLst>
              <a:ext uri="{FF2B5EF4-FFF2-40B4-BE49-F238E27FC236}">
                <a16:creationId xmlns:a16="http://schemas.microsoft.com/office/drawing/2014/main" id="{2DCCE543-39B8-A9B3-CC36-BAF0148912EB}"/>
              </a:ext>
            </a:extLst>
          </p:cNvPr>
          <p:cNvGrpSpPr/>
          <p:nvPr/>
        </p:nvGrpSpPr>
        <p:grpSpPr bwMode="gray">
          <a:xfrm>
            <a:off x="3190437" y="6623936"/>
            <a:ext cx="3171913" cy="434108"/>
            <a:chOff x="3633153" y="3847333"/>
            <a:chExt cx="2425565" cy="331963"/>
          </a:xfrm>
        </p:grpSpPr>
        <p:sp>
          <p:nvSpPr>
            <p:cNvPr id="957" name="フリーフォーム: 図形 956">
              <a:extLst>
                <a:ext uri="{FF2B5EF4-FFF2-40B4-BE49-F238E27FC236}">
                  <a16:creationId xmlns:a16="http://schemas.microsoft.com/office/drawing/2014/main" id="{EAC18400-8D12-D96A-5A3D-A6A14530BF3A}"/>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58" name="四角形: 角を丸くする 957">
              <a:extLst>
                <a:ext uri="{FF2B5EF4-FFF2-40B4-BE49-F238E27FC236}">
                  <a16:creationId xmlns:a16="http://schemas.microsoft.com/office/drawing/2014/main" id="{E1FFA1C7-2FE2-AD50-10C1-6BC80F3DF194}"/>
                </a:ext>
              </a:extLst>
            </p:cNvPr>
            <p:cNvSpPr/>
            <p:nvPr/>
          </p:nvSpPr>
          <p:spPr bwMode="gray">
            <a:xfrm>
              <a:off x="3633153" y="3847333"/>
              <a:ext cx="2334884" cy="331963"/>
            </a:xfrm>
            <a:prstGeom prst="roundRect">
              <a:avLst>
                <a:gd name="adj" fmla="val 36108"/>
              </a:avLst>
            </a:prstGeom>
            <a:solidFill>
              <a:srgbClr val="FFD0B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50" b="1" dirty="0">
                  <a:solidFill>
                    <a:schemeClr val="tx1">
                      <a:lumMod val="85000"/>
                      <a:lumOff val="15000"/>
                    </a:schemeClr>
                  </a:solidFill>
                  <a:latin typeface="BIZ UDPゴシック" panose="020B0400000000000000" pitchFamily="50" charset="-128"/>
                  <a:ea typeface="BIZ UDPゴシック" panose="020B0400000000000000" pitchFamily="50" charset="-128"/>
                </a:rPr>
                <a:t>笑えん！割った皿片付けるの私だからな</a:t>
              </a:r>
            </a:p>
          </p:txBody>
        </p:sp>
      </p:grpSp>
    </p:spTree>
    <p:extLst>
      <p:ext uri="{BB962C8B-B14F-4D97-AF65-F5344CB8AC3E}">
        <p14:creationId xmlns:p14="http://schemas.microsoft.com/office/powerpoint/2010/main" val="249403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ADC5-2D48-56C6-3A0B-10A3D4E674BA}"/>
            </a:ext>
          </a:extLst>
        </p:cNvPr>
        <p:cNvGrpSpPr/>
        <p:nvPr/>
      </p:nvGrpSpPr>
      <p:grpSpPr>
        <a:xfrm>
          <a:off x="0" y="0"/>
          <a:ext cx="0" cy="0"/>
          <a:chOff x="0" y="0"/>
          <a:chExt cx="0" cy="0"/>
        </a:xfrm>
      </p:grpSpPr>
      <p:sp>
        <p:nvSpPr>
          <p:cNvPr id="4" name="背景">
            <a:extLst>
              <a:ext uri="{FF2B5EF4-FFF2-40B4-BE49-F238E27FC236}">
                <a16:creationId xmlns:a16="http://schemas.microsoft.com/office/drawing/2014/main" id="{D037AB5B-8875-F506-5B13-8BCFA7BDC81F}"/>
              </a:ext>
            </a:extLst>
          </p:cNvPr>
          <p:cNvSpPr>
            <a:spLocks/>
          </p:cNvSpPr>
          <p:nvPr/>
        </p:nvSpPr>
        <p:spPr>
          <a:xfrm>
            <a:off x="0" y="0"/>
            <a:ext cx="7559675" cy="10691813"/>
          </a:xfrm>
          <a:prstGeom prst="rect">
            <a:avLst/>
          </a:prstGeom>
          <a:solidFill>
            <a:srgbClr val="FFE0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29544"/>
            <a:endParaRPr lang="ja-JP" altLang="en-US" sz="1633" dirty="0">
              <a:solidFill>
                <a:prstClr val="white"/>
              </a:solidFill>
              <a:latin typeface="Meiryo UI"/>
              <a:ea typeface="Meiryo UI"/>
            </a:endParaRPr>
          </a:p>
        </p:txBody>
      </p:sp>
      <p:pic>
        <p:nvPicPr>
          <p:cNvPr id="35" name="図 34">
            <a:extLst>
              <a:ext uri="{FF2B5EF4-FFF2-40B4-BE49-F238E27FC236}">
                <a16:creationId xmlns:a16="http://schemas.microsoft.com/office/drawing/2014/main" id="{3B0F07F9-2083-E052-D256-B386738D5058}"/>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a:xfrm>
            <a:off x="338078" y="853935"/>
            <a:ext cx="6883519" cy="9843402"/>
          </a:xfrm>
          <a:prstGeom prst="rect">
            <a:avLst/>
          </a:prstGeom>
        </p:spPr>
      </p:pic>
      <p:pic>
        <p:nvPicPr>
          <p:cNvPr id="7" name="図 6">
            <a:extLst>
              <a:ext uri="{FF2B5EF4-FFF2-40B4-BE49-F238E27FC236}">
                <a16:creationId xmlns:a16="http://schemas.microsoft.com/office/drawing/2014/main" id="{CF1FBE9D-0A54-DB7D-7046-4D199072D1DD}"/>
              </a:ext>
            </a:extLst>
          </p:cNvPr>
          <p:cNvPicPr>
            <a:picLocks noChangeAspect="1"/>
          </p:cNvPicPr>
          <p:nvPr/>
        </p:nvPicPr>
        <p:blipFill>
          <a:blip r:embed="rId3">
            <a:extLst>
              <a:ext uri="{28A0092B-C50C-407E-A947-70E740481C1C}">
                <a14:useLocalDpi xmlns:a14="http://schemas.microsoft.com/office/drawing/2010/main" val="0"/>
              </a:ext>
            </a:extLst>
          </a:blip>
          <a:srcRect b="3737"/>
          <a:stretch>
            <a:fillRect/>
          </a:stretch>
        </p:blipFill>
        <p:spPr>
          <a:xfrm>
            <a:off x="838150" y="2452203"/>
            <a:ext cx="5886429" cy="8239610"/>
          </a:xfrm>
          <a:prstGeom prst="rect">
            <a:avLst/>
          </a:prstGeom>
        </p:spPr>
      </p:pic>
      <p:sp>
        <p:nvSpPr>
          <p:cNvPr id="3" name="フリーフォーム: 図形 2">
            <a:extLst>
              <a:ext uri="{FF2B5EF4-FFF2-40B4-BE49-F238E27FC236}">
                <a16:creationId xmlns:a16="http://schemas.microsoft.com/office/drawing/2014/main" id="{0AF846D1-0D8C-22B4-8162-F9795ED03559}"/>
              </a:ext>
            </a:extLst>
          </p:cNvPr>
          <p:cNvSpPr/>
          <p:nvPr/>
        </p:nvSpPr>
        <p:spPr>
          <a:xfrm>
            <a:off x="0" y="-10204"/>
            <a:ext cx="7559675" cy="2094330"/>
          </a:xfrm>
          <a:custGeom>
            <a:avLst/>
            <a:gdLst>
              <a:gd name="csX0" fmla="*/ 0 w 7559675"/>
              <a:gd name="csY0" fmla="*/ 0 h 2094330"/>
              <a:gd name="csX1" fmla="*/ 7559675 w 7559675"/>
              <a:gd name="csY1" fmla="*/ 0 h 2094330"/>
              <a:gd name="csX2" fmla="*/ 7559675 w 7559675"/>
              <a:gd name="csY2" fmla="*/ 304800 h 2094330"/>
              <a:gd name="csX3" fmla="*/ 7559675 w 7559675"/>
              <a:gd name="csY3" fmla="*/ 1025562 h 2094330"/>
              <a:gd name="csX4" fmla="*/ 7559675 w 7559675"/>
              <a:gd name="csY4" fmla="*/ 1218802 h 2094330"/>
              <a:gd name="csX5" fmla="*/ 7559675 w 7559675"/>
              <a:gd name="csY5" fmla="*/ 1330362 h 2094330"/>
              <a:gd name="csX6" fmla="*/ 7559675 w 7559675"/>
              <a:gd name="csY6" fmla="*/ 1509984 h 2094330"/>
              <a:gd name="csX7" fmla="*/ 7559675 w 7559675"/>
              <a:gd name="csY7" fmla="*/ 1523602 h 2094330"/>
              <a:gd name="csX8" fmla="*/ 7559675 w 7559675"/>
              <a:gd name="csY8" fmla="*/ 1814784 h 2094330"/>
              <a:gd name="csX9" fmla="*/ 7533924 w 7559675"/>
              <a:gd name="csY9" fmla="*/ 1821273 h 2094330"/>
              <a:gd name="csX10" fmla="*/ 3754859 w 7559675"/>
              <a:gd name="csY10" fmla="*/ 2094330 h 2094330"/>
              <a:gd name="csX11" fmla="*/ 191069 w 7559675"/>
              <a:gd name="csY11" fmla="*/ 1864292 h 2094330"/>
              <a:gd name="csX12" fmla="*/ 0 w 7559675"/>
              <a:gd name="csY12" fmla="*/ 1826111 h 2094330"/>
              <a:gd name="csX13" fmla="*/ 0 w 7559675"/>
              <a:gd name="csY13" fmla="*/ 1523602 h 2094330"/>
              <a:gd name="csX14" fmla="*/ 0 w 7559675"/>
              <a:gd name="csY14" fmla="*/ 1521311 h 2094330"/>
              <a:gd name="csX15" fmla="*/ 0 w 7559675"/>
              <a:gd name="csY15" fmla="*/ 1319036 h 2094330"/>
              <a:gd name="csX16" fmla="*/ 0 w 7559675"/>
              <a:gd name="csY16" fmla="*/ 1218802 h 2094330"/>
              <a:gd name="csX17" fmla="*/ 0 w 7559675"/>
              <a:gd name="csY17" fmla="*/ 1014236 h 2094330"/>
              <a:gd name="csX18" fmla="*/ 0 w 7559675"/>
              <a:gd name="csY18" fmla="*/ 304800 h 2094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7559675" h="2094330">
                <a:moveTo>
                  <a:pt x="0" y="0"/>
                </a:moveTo>
                <a:lnTo>
                  <a:pt x="7559675" y="0"/>
                </a:lnTo>
                <a:lnTo>
                  <a:pt x="7559675" y="304800"/>
                </a:lnTo>
                <a:lnTo>
                  <a:pt x="7559675" y="1025562"/>
                </a:lnTo>
                <a:lnTo>
                  <a:pt x="7559675" y="1218802"/>
                </a:lnTo>
                <a:lnTo>
                  <a:pt x="7559675" y="1330362"/>
                </a:lnTo>
                <a:lnTo>
                  <a:pt x="7559675" y="1509984"/>
                </a:lnTo>
                <a:lnTo>
                  <a:pt x="7559675" y="1523602"/>
                </a:lnTo>
                <a:lnTo>
                  <a:pt x="7559675" y="1814784"/>
                </a:lnTo>
                <a:lnTo>
                  <a:pt x="7533924" y="1821273"/>
                </a:lnTo>
                <a:cubicBezTo>
                  <a:pt x="6806140" y="1983918"/>
                  <a:pt x="5386710" y="2094330"/>
                  <a:pt x="3754859" y="2094330"/>
                </a:cubicBezTo>
                <a:cubicBezTo>
                  <a:pt x="2271359" y="2094330"/>
                  <a:pt x="963412" y="2003081"/>
                  <a:pt x="191069" y="1864292"/>
                </a:cubicBezTo>
                <a:lnTo>
                  <a:pt x="0" y="1826111"/>
                </a:lnTo>
                <a:lnTo>
                  <a:pt x="0" y="1523602"/>
                </a:lnTo>
                <a:lnTo>
                  <a:pt x="0" y="1521311"/>
                </a:lnTo>
                <a:lnTo>
                  <a:pt x="0" y="1319036"/>
                </a:lnTo>
                <a:lnTo>
                  <a:pt x="0" y="1218802"/>
                </a:lnTo>
                <a:lnTo>
                  <a:pt x="0" y="1014236"/>
                </a:lnTo>
                <a:lnTo>
                  <a:pt x="0" y="304800"/>
                </a:lnTo>
                <a:close/>
              </a:path>
            </a:pathLst>
          </a:custGeom>
          <a:gradFill>
            <a:gsLst>
              <a:gs pos="100000">
                <a:schemeClr val="bg1">
                  <a:alpha val="85000"/>
                </a:schemeClr>
              </a:gs>
              <a:gs pos="0">
                <a:schemeClr val="bg1"/>
              </a:gs>
            </a:gsLst>
            <a:lin ang="5400000" scaled="1"/>
          </a:gradFill>
          <a:ln>
            <a:noFill/>
          </a:ln>
          <a:effectLst>
            <a:outerShdw blurRad="50800" dist="38100" dir="5400000" algn="t" rotWithShape="0">
              <a:schemeClr val="accent3">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nvGrpSpPr>
          <p:cNvPr id="945" name="カラーガイド">
            <a:extLst>
              <a:ext uri="{FF2B5EF4-FFF2-40B4-BE49-F238E27FC236}">
                <a16:creationId xmlns:a16="http://schemas.microsoft.com/office/drawing/2014/main" id="{6B00D296-AADD-557F-3CBA-2AAE14B34058}"/>
              </a:ext>
            </a:extLst>
          </p:cNvPr>
          <p:cNvGrpSpPr/>
          <p:nvPr/>
        </p:nvGrpSpPr>
        <p:grpSpPr>
          <a:xfrm>
            <a:off x="-4211671" y="121422"/>
            <a:ext cx="2664108" cy="1572619"/>
            <a:chOff x="-2916271" y="1159712"/>
            <a:chExt cx="2664108" cy="1572619"/>
          </a:xfrm>
        </p:grpSpPr>
        <p:sp>
          <p:nvSpPr>
            <p:cNvPr id="729" name="正方形/長方形 728">
              <a:extLst>
                <a:ext uri="{FF2B5EF4-FFF2-40B4-BE49-F238E27FC236}">
                  <a16:creationId xmlns:a16="http://schemas.microsoft.com/office/drawing/2014/main" id="{595ABD95-1CDE-8029-EF6E-21D2CD4BD8BF}"/>
                </a:ext>
              </a:extLst>
            </p:cNvPr>
            <p:cNvSpPr/>
            <p:nvPr/>
          </p:nvSpPr>
          <p:spPr bwMode="gray">
            <a:xfrm>
              <a:off x="-2916271" y="2300331"/>
              <a:ext cx="432000" cy="432000"/>
            </a:xfrm>
            <a:prstGeom prst="rect">
              <a:avLst/>
            </a:prstGeom>
            <a:solidFill>
              <a:srgbClr val="4EC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0" name="正方形/長方形 729">
              <a:extLst>
                <a:ext uri="{FF2B5EF4-FFF2-40B4-BE49-F238E27FC236}">
                  <a16:creationId xmlns:a16="http://schemas.microsoft.com/office/drawing/2014/main" id="{FEC25CB8-1458-0C0B-12AC-EBD265E2C168}"/>
                </a:ext>
              </a:extLst>
            </p:cNvPr>
            <p:cNvSpPr/>
            <p:nvPr/>
          </p:nvSpPr>
          <p:spPr bwMode="gray">
            <a:xfrm>
              <a:off x="-1800217" y="1702687"/>
              <a:ext cx="432000" cy="4320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1" name="正方形/長方形 730">
              <a:extLst>
                <a:ext uri="{FF2B5EF4-FFF2-40B4-BE49-F238E27FC236}">
                  <a16:creationId xmlns:a16="http://schemas.microsoft.com/office/drawing/2014/main" id="{D64971E4-E587-2C69-AA19-F7ED1FD13C6C}"/>
                </a:ext>
              </a:extLst>
            </p:cNvPr>
            <p:cNvSpPr/>
            <p:nvPr/>
          </p:nvSpPr>
          <p:spPr bwMode="gray">
            <a:xfrm>
              <a:off x="-1242190" y="1702687"/>
              <a:ext cx="432000" cy="432000"/>
            </a:xfrm>
            <a:prstGeom prst="rect">
              <a:avLst/>
            </a:pr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732" name="正方形/長方形 731">
              <a:extLst>
                <a:ext uri="{FF2B5EF4-FFF2-40B4-BE49-F238E27FC236}">
                  <a16:creationId xmlns:a16="http://schemas.microsoft.com/office/drawing/2014/main" id="{D44BCA70-02DA-4AD9-6D30-5D0AB29C2C27}"/>
                </a:ext>
              </a:extLst>
            </p:cNvPr>
            <p:cNvSpPr/>
            <p:nvPr/>
          </p:nvSpPr>
          <p:spPr bwMode="gray">
            <a:xfrm>
              <a:off x="-2916271" y="1702687"/>
              <a:ext cx="432000" cy="432000"/>
            </a:xfrm>
            <a:prstGeom prst="rect">
              <a:avLst/>
            </a:prstGeom>
            <a:solidFill>
              <a:srgbClr val="FF8A6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sp>
          <p:nvSpPr>
            <p:cNvPr id="733" name="正方形/長方形 732">
              <a:extLst>
                <a:ext uri="{FF2B5EF4-FFF2-40B4-BE49-F238E27FC236}">
                  <a16:creationId xmlns:a16="http://schemas.microsoft.com/office/drawing/2014/main" id="{B12057A5-EEBA-D7AF-D4A4-F0FF6D85BD05}"/>
                </a:ext>
              </a:extLst>
            </p:cNvPr>
            <p:cNvSpPr/>
            <p:nvPr/>
          </p:nvSpPr>
          <p:spPr bwMode="gray">
            <a:xfrm>
              <a:off x="-2358244" y="1159712"/>
              <a:ext cx="432000" cy="432000"/>
            </a:xfrm>
            <a:prstGeom prst="rect">
              <a:avLst/>
            </a:prstGeom>
            <a:solidFill>
              <a:srgbClr val="7DCFB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4" name="正方形/長方形 733">
              <a:extLst>
                <a:ext uri="{FF2B5EF4-FFF2-40B4-BE49-F238E27FC236}">
                  <a16:creationId xmlns:a16="http://schemas.microsoft.com/office/drawing/2014/main" id="{9C1B3BD1-D326-2CE1-4E50-D5CAEFAE3A19}"/>
                </a:ext>
              </a:extLst>
            </p:cNvPr>
            <p:cNvSpPr/>
            <p:nvPr/>
          </p:nvSpPr>
          <p:spPr bwMode="gray">
            <a:xfrm>
              <a:off x="-2916271" y="1159712"/>
              <a:ext cx="432000" cy="432000"/>
            </a:xfrm>
            <a:prstGeom prst="rect">
              <a:avLst/>
            </a:prstGeom>
            <a:solidFill>
              <a:srgbClr val="43B39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735" name="正方形/長方形 734">
              <a:extLst>
                <a:ext uri="{FF2B5EF4-FFF2-40B4-BE49-F238E27FC236}">
                  <a16:creationId xmlns:a16="http://schemas.microsoft.com/office/drawing/2014/main" id="{AD62F599-E68C-C7A5-9373-103DFBCB2C91}"/>
                </a:ext>
              </a:extLst>
            </p:cNvPr>
            <p:cNvSpPr/>
            <p:nvPr/>
          </p:nvSpPr>
          <p:spPr bwMode="gray">
            <a:xfrm>
              <a:off x="-1800217" y="1159712"/>
              <a:ext cx="432000" cy="432000"/>
            </a:xfrm>
            <a:prstGeom prst="rect">
              <a:avLst/>
            </a:prstGeom>
            <a:solidFill>
              <a:srgbClr val="B3E3D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864" name="正方形/長方形 863">
              <a:extLst>
                <a:ext uri="{FF2B5EF4-FFF2-40B4-BE49-F238E27FC236}">
                  <a16:creationId xmlns:a16="http://schemas.microsoft.com/office/drawing/2014/main" id="{087BFA32-2BAE-7F8B-B126-E65040665673}"/>
                </a:ext>
              </a:extLst>
            </p:cNvPr>
            <p:cNvSpPr/>
            <p:nvPr/>
          </p:nvSpPr>
          <p:spPr bwMode="gray">
            <a:xfrm>
              <a:off x="-684163" y="1159712"/>
              <a:ext cx="432000" cy="432000"/>
            </a:xfrm>
            <a:prstGeom prst="rect">
              <a:avLst/>
            </a:prstGeom>
            <a:solidFill>
              <a:srgbClr val="E4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865" name="正方形/長方形 864">
              <a:extLst>
                <a:ext uri="{FF2B5EF4-FFF2-40B4-BE49-F238E27FC236}">
                  <a16:creationId xmlns:a16="http://schemas.microsoft.com/office/drawing/2014/main" id="{56D5382A-58E9-D359-D6BA-DD57C112DF30}"/>
                </a:ext>
              </a:extLst>
            </p:cNvPr>
            <p:cNvSpPr/>
            <p:nvPr/>
          </p:nvSpPr>
          <p:spPr bwMode="gray">
            <a:xfrm>
              <a:off x="-1242190" y="1159712"/>
              <a:ext cx="432000" cy="432000"/>
            </a:xfrm>
            <a:prstGeom prst="rect">
              <a:avLst/>
            </a:prstGeom>
            <a:solidFill>
              <a:srgbClr val="AD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5" name="正方形/長方形 4">
              <a:extLst>
                <a:ext uri="{FF2B5EF4-FFF2-40B4-BE49-F238E27FC236}">
                  <a16:creationId xmlns:a16="http://schemas.microsoft.com/office/drawing/2014/main" id="{87D6E0F9-3B8D-2155-751F-D9FB99935CEE}"/>
                </a:ext>
              </a:extLst>
            </p:cNvPr>
            <p:cNvSpPr/>
            <p:nvPr/>
          </p:nvSpPr>
          <p:spPr bwMode="gray">
            <a:xfrm>
              <a:off x="-2360090" y="2300331"/>
              <a:ext cx="432000" cy="432000"/>
            </a:xfrm>
            <a:prstGeom prst="rect">
              <a:avLst/>
            </a:prstGeom>
            <a:solidFill>
              <a:srgbClr val="D3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9" name="正方形/長方形 8">
              <a:extLst>
                <a:ext uri="{FF2B5EF4-FFF2-40B4-BE49-F238E27FC236}">
                  <a16:creationId xmlns:a16="http://schemas.microsoft.com/office/drawing/2014/main" id="{25C58B8F-CA5D-CB43-51E4-259CFD51BD65}"/>
                </a:ext>
              </a:extLst>
            </p:cNvPr>
            <p:cNvSpPr/>
            <p:nvPr/>
          </p:nvSpPr>
          <p:spPr bwMode="gray">
            <a:xfrm>
              <a:off x="-2360781" y="1702687"/>
              <a:ext cx="432000" cy="432000"/>
            </a:xfrm>
            <a:prstGeom prst="rect">
              <a:avLst/>
            </a:prstGeom>
            <a:solidFill>
              <a:srgbClr val="FFD0B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grpSp>
      <p:sp>
        <p:nvSpPr>
          <p:cNvPr id="1004" name="説明">
            <a:extLst>
              <a:ext uri="{FF2B5EF4-FFF2-40B4-BE49-F238E27FC236}">
                <a16:creationId xmlns:a16="http://schemas.microsoft.com/office/drawing/2014/main" id="{3A763D58-3246-F95F-B03C-094442FBBDBB}"/>
              </a:ext>
            </a:extLst>
          </p:cNvPr>
          <p:cNvSpPr/>
          <p:nvPr/>
        </p:nvSpPr>
        <p:spPr bwMode="gray">
          <a:xfrm>
            <a:off x="-4211671" y="-772885"/>
            <a:ext cx="1757333" cy="72866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説明資料型</a:t>
            </a:r>
            <a:endParaRPr kumimoji="1" lang="en-US" altLang="ja-JP" dirty="0"/>
          </a:p>
          <a:p>
            <a:pPr algn="ctr"/>
            <a:r>
              <a:rPr lang="ja-JP" altLang="en-US" dirty="0"/>
              <a:t>おもて</a:t>
            </a:r>
            <a:endParaRPr lang="en-US" altLang="ja-JP" dirty="0"/>
          </a:p>
        </p:txBody>
      </p:sp>
      <p:sp>
        <p:nvSpPr>
          <p:cNvPr id="940" name="タイトル補助">
            <a:extLst>
              <a:ext uri="{FF2B5EF4-FFF2-40B4-BE49-F238E27FC236}">
                <a16:creationId xmlns:a16="http://schemas.microsoft.com/office/drawing/2014/main" id="{60984C5E-5795-AAE3-4985-9075B3913BC8}"/>
              </a:ext>
            </a:extLst>
          </p:cNvPr>
          <p:cNvSpPr txBox="1"/>
          <p:nvPr/>
        </p:nvSpPr>
        <p:spPr>
          <a:xfrm>
            <a:off x="545290" y="1342169"/>
            <a:ext cx="3593415" cy="374846"/>
          </a:xfrm>
          <a:prstGeom prst="rect">
            <a:avLst/>
          </a:prstGeom>
          <a:noFill/>
        </p:spPr>
        <p:txBody>
          <a:bodyPr wrap="square">
            <a:spAutoFit/>
          </a:bodyPr>
          <a:lstStyle/>
          <a:p>
            <a:pPr defTabSz="829544">
              <a:lnSpc>
                <a:spcPct val="120000"/>
              </a:lnSpc>
            </a:pPr>
            <a:r>
              <a:rPr kumimoji="1" lang="ja-JP" altLang="en-US"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rPr>
              <a:t>（入所希望児童支援制度）</a:t>
            </a:r>
            <a:endParaRPr kumimoji="1" lang="en-US" altLang="ja-JP" b="1" spc="300" dirty="0">
              <a:solidFill>
                <a:schemeClr val="tx1">
                  <a:lumMod val="85000"/>
                  <a:lumOff val="1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p:txBody>
      </p:sp>
      <p:sp>
        <p:nvSpPr>
          <p:cNvPr id="159" name="タイトル">
            <a:extLst>
              <a:ext uri="{FF2B5EF4-FFF2-40B4-BE49-F238E27FC236}">
                <a16:creationId xmlns:a16="http://schemas.microsoft.com/office/drawing/2014/main" id="{D22B4A09-90B8-C0DF-BDD2-0A70F2095085}"/>
              </a:ext>
            </a:extLst>
          </p:cNvPr>
          <p:cNvSpPr txBox="1"/>
          <p:nvPr/>
        </p:nvSpPr>
        <p:spPr bwMode="gray">
          <a:xfrm>
            <a:off x="3819374" y="829984"/>
            <a:ext cx="1470042" cy="469103"/>
          </a:xfrm>
          <a:prstGeom prst="rect">
            <a:avLst/>
          </a:prstGeom>
          <a:noFill/>
          <a:effectLst/>
        </p:spPr>
        <p:txBody>
          <a:bodyPr wrap="square" rtlCol="0">
            <a:spAutoFit/>
          </a:bodyPr>
          <a:lstStyle/>
          <a:p>
            <a:pPr defTabSz="829544">
              <a:lnSpc>
                <a:spcPct val="1200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の</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ご紹介</a:t>
            </a:r>
          </a:p>
        </p:txBody>
      </p:sp>
      <p:sp>
        <p:nvSpPr>
          <p:cNvPr id="6" name="タイトル">
            <a:extLst>
              <a:ext uri="{FF2B5EF4-FFF2-40B4-BE49-F238E27FC236}">
                <a16:creationId xmlns:a16="http://schemas.microsoft.com/office/drawing/2014/main" id="{26D92DD6-6893-5770-A955-EF2EBA06F328}"/>
              </a:ext>
            </a:extLst>
          </p:cNvPr>
          <p:cNvSpPr txBox="1"/>
          <p:nvPr/>
        </p:nvSpPr>
        <p:spPr>
          <a:xfrm>
            <a:off x="492826" y="607533"/>
            <a:ext cx="3593415" cy="751681"/>
          </a:xfrm>
          <a:prstGeom prst="rect">
            <a:avLst/>
          </a:prstGeom>
          <a:noFill/>
        </p:spPr>
        <p:txBody>
          <a:bodyPr wrap="square">
            <a:spAutoFit/>
          </a:bodyPr>
          <a:lstStyle/>
          <a:p>
            <a:pPr defTabSz="829544">
              <a:lnSpc>
                <a:spcPct val="120000"/>
              </a:lnSpc>
            </a:pPr>
            <a:r>
              <a:rPr kumimoji="1" lang="ja-JP" altLang="en-US" sz="4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ショートステイ</a:t>
            </a:r>
          </a:p>
        </p:txBody>
      </p:sp>
      <p:sp>
        <p:nvSpPr>
          <p:cNvPr id="254" name="見出し">
            <a:extLst>
              <a:ext uri="{FF2B5EF4-FFF2-40B4-BE49-F238E27FC236}">
                <a16:creationId xmlns:a16="http://schemas.microsoft.com/office/drawing/2014/main" id="{87530B21-A77E-334A-15F1-38C888D0C610}"/>
              </a:ext>
            </a:extLst>
          </p:cNvPr>
          <p:cNvSpPr>
            <a:spLocks/>
          </p:cNvSpPr>
          <p:nvPr/>
        </p:nvSpPr>
        <p:spPr bwMode="gray">
          <a:xfrm>
            <a:off x="555490" y="342878"/>
            <a:ext cx="2561288" cy="323477"/>
          </a:xfrm>
          <a:prstGeom prst="roundRect">
            <a:avLst>
              <a:gd name="adj" fmla="val 50000"/>
            </a:avLst>
          </a:prstGeom>
          <a:solidFill>
            <a:srgbClr val="FF8A6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36000" rtlCol="0" anchor="ctr"/>
          <a:lstStyle/>
          <a:p>
            <a:pPr algn="ctr" defTabSz="829544"/>
            <a:r>
              <a:rPr lang="ja-JP" altLang="en-US" sz="1400" b="1" dirty="0">
                <a:latin typeface="BIZ UDPゴシック" panose="020B0400000000000000" pitchFamily="50" charset="-128"/>
                <a:ea typeface="BIZ UDPゴシック" panose="020B0400000000000000" pitchFamily="50" charset="-128"/>
              </a:rPr>
              <a:t>子育て短期支援事業</a:t>
            </a:r>
          </a:p>
        </p:txBody>
      </p:sp>
      <p:sp>
        <p:nvSpPr>
          <p:cNvPr id="922" name="楕円 921">
            <a:extLst>
              <a:ext uri="{FF2B5EF4-FFF2-40B4-BE49-F238E27FC236}">
                <a16:creationId xmlns:a16="http://schemas.microsoft.com/office/drawing/2014/main" id="{13C007BF-19A8-6320-D0B2-184E6B5E7417}"/>
              </a:ext>
            </a:extLst>
          </p:cNvPr>
          <p:cNvSpPr/>
          <p:nvPr/>
        </p:nvSpPr>
        <p:spPr>
          <a:xfrm>
            <a:off x="5398892" y="240757"/>
            <a:ext cx="1946791" cy="194679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21" name="グラフィックス 920">
            <a:extLst>
              <a:ext uri="{FF2B5EF4-FFF2-40B4-BE49-F238E27FC236}">
                <a16:creationId xmlns:a16="http://schemas.microsoft.com/office/drawing/2014/main" id="{05C383B5-6F1F-696A-220B-E43E898536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1125" y="239478"/>
            <a:ext cx="1912091" cy="1912091"/>
          </a:xfrm>
          <a:prstGeom prst="rect">
            <a:avLst/>
          </a:prstGeom>
        </p:spPr>
      </p:pic>
      <p:sp>
        <p:nvSpPr>
          <p:cNvPr id="912" name="テキスト ボックス 911">
            <a:extLst>
              <a:ext uri="{FF2B5EF4-FFF2-40B4-BE49-F238E27FC236}">
                <a16:creationId xmlns:a16="http://schemas.microsoft.com/office/drawing/2014/main" id="{7E331F73-3054-9D72-7F89-0E5A0C3AF300}"/>
              </a:ext>
            </a:extLst>
          </p:cNvPr>
          <p:cNvSpPr txBox="1"/>
          <p:nvPr/>
        </p:nvSpPr>
        <p:spPr>
          <a:xfrm>
            <a:off x="5471450" y="747245"/>
            <a:ext cx="1932787" cy="876266"/>
          </a:xfrm>
          <a:prstGeom prst="rect">
            <a:avLst/>
          </a:prstGeom>
          <a:noFill/>
        </p:spPr>
        <p:txBody>
          <a:bodyPr wrap="square" rtlCol="0">
            <a:spAutoFit/>
          </a:bodyPr>
          <a:lstStyle/>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家に帰りたくない</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ときってあるよね。</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endParaRPr>
          </a:p>
          <a:p>
            <a:pPr defTabSz="829544">
              <a:lnSpc>
                <a:spcPct val="110000"/>
              </a:lnSpc>
            </a:pP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そんな時に行ける場所</a:t>
            </a:r>
            <a:br>
              <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b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Kartika" panose="020B0502040204020203" pitchFamily="18" charset="0"/>
              </a:rPr>
              <a:t>があるって知ってる？</a:t>
            </a:r>
          </a:p>
        </p:txBody>
      </p:sp>
      <p:pic>
        <p:nvPicPr>
          <p:cNvPr id="8" name="図 7">
            <a:extLst>
              <a:ext uri="{FF2B5EF4-FFF2-40B4-BE49-F238E27FC236}">
                <a16:creationId xmlns:a16="http://schemas.microsoft.com/office/drawing/2014/main" id="{AADABEA8-FE5E-DE49-2D70-8EC8B8B70DAC}"/>
              </a:ext>
            </a:extLst>
          </p:cNvPr>
          <p:cNvPicPr>
            <a:picLocks/>
          </p:cNvPicPr>
          <p:nvPr/>
        </p:nvPicPr>
        <p:blipFill>
          <a:blip r:embed="rId6">
            <a:alphaModFix amt="70000"/>
            <a:extLst>
              <a:ext uri="{28A0092B-C50C-407E-A947-70E740481C1C}">
                <a14:useLocalDpi xmlns:a14="http://schemas.microsoft.com/office/drawing/2010/main" val="0"/>
              </a:ext>
            </a:extLst>
          </a:blip>
          <a:srcRect l="7545" r="7432" b="-116"/>
          <a:stretch>
            <a:fillRect/>
          </a:stretch>
        </p:blipFill>
        <p:spPr>
          <a:xfrm>
            <a:off x="834249" y="2461236"/>
            <a:ext cx="5897102" cy="8239609"/>
          </a:xfrm>
          <a:prstGeom prst="rect">
            <a:avLst/>
          </a:prstGeom>
        </p:spPr>
      </p:pic>
      <p:pic>
        <p:nvPicPr>
          <p:cNvPr id="919" name="図 918">
            <a:extLst>
              <a:ext uri="{FF2B5EF4-FFF2-40B4-BE49-F238E27FC236}">
                <a16:creationId xmlns:a16="http://schemas.microsoft.com/office/drawing/2014/main" id="{9B97D5F0-2979-D143-8AF8-AA9B7428F3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70868">
            <a:off x="202346" y="2805334"/>
            <a:ext cx="1410728" cy="1711395"/>
          </a:xfrm>
          <a:prstGeom prst="rect">
            <a:avLst/>
          </a:prstGeom>
          <a:effectLst>
            <a:glow rad="127000">
              <a:schemeClr val="bg1"/>
            </a:glow>
          </a:effectLst>
        </p:spPr>
      </p:pic>
      <p:grpSp>
        <p:nvGrpSpPr>
          <p:cNvPr id="11" name="グループ化 10">
            <a:extLst>
              <a:ext uri="{FF2B5EF4-FFF2-40B4-BE49-F238E27FC236}">
                <a16:creationId xmlns:a16="http://schemas.microsoft.com/office/drawing/2014/main" id="{D0AD1F2C-C0E0-0F64-E58B-4B4246D184C4}"/>
              </a:ext>
            </a:extLst>
          </p:cNvPr>
          <p:cNvGrpSpPr/>
          <p:nvPr/>
        </p:nvGrpSpPr>
        <p:grpSpPr bwMode="gray">
          <a:xfrm>
            <a:off x="4418853" y="2625580"/>
            <a:ext cx="2014969" cy="403224"/>
            <a:chOff x="4399849" y="3847333"/>
            <a:chExt cx="1658869" cy="331963"/>
          </a:xfrm>
          <a:solidFill>
            <a:srgbClr val="FFD0BF"/>
          </a:solidFill>
        </p:grpSpPr>
        <p:sp>
          <p:nvSpPr>
            <p:cNvPr id="12" name="フリーフォーム: 図形 11">
              <a:extLst>
                <a:ext uri="{FF2B5EF4-FFF2-40B4-BE49-F238E27FC236}">
                  <a16:creationId xmlns:a16="http://schemas.microsoft.com/office/drawing/2014/main" id="{C54647E9-A441-748A-6024-36499845A7C2}"/>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dirty="0">
                <a:solidFill>
                  <a:schemeClr val="tx1">
                    <a:lumMod val="85000"/>
                    <a:lumOff val="15000"/>
                  </a:schemeClr>
                </a:solidFill>
              </a:endParaRPr>
            </a:p>
          </p:txBody>
        </p:sp>
        <p:sp>
          <p:nvSpPr>
            <p:cNvPr id="13" name="四角形: 角を丸くする 12">
              <a:extLst>
                <a:ext uri="{FF2B5EF4-FFF2-40B4-BE49-F238E27FC236}">
                  <a16:creationId xmlns:a16="http://schemas.microsoft.com/office/drawing/2014/main" id="{DF0EBA19-CEE3-C705-9D2C-0805D55139BE}"/>
                </a:ext>
              </a:extLst>
            </p:cNvPr>
            <p:cNvSpPr/>
            <p:nvPr/>
          </p:nvSpPr>
          <p:spPr bwMode="gray">
            <a:xfrm>
              <a:off x="4399849" y="3847333"/>
              <a:ext cx="1568186" cy="331963"/>
            </a:xfrm>
            <a:prstGeom prst="roundRect">
              <a:avLst>
                <a:gd name="adj" fmla="val 2571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また親がケンカしてる😭</a:t>
              </a:r>
            </a:p>
          </p:txBody>
        </p:sp>
      </p:grpSp>
      <p:grpSp>
        <p:nvGrpSpPr>
          <p:cNvPr id="14" name="グループ化 13">
            <a:extLst>
              <a:ext uri="{FF2B5EF4-FFF2-40B4-BE49-F238E27FC236}">
                <a16:creationId xmlns:a16="http://schemas.microsoft.com/office/drawing/2014/main" id="{7C556CC6-8C30-66F1-1495-C82172F8F06A}"/>
              </a:ext>
            </a:extLst>
          </p:cNvPr>
          <p:cNvGrpSpPr/>
          <p:nvPr/>
        </p:nvGrpSpPr>
        <p:grpSpPr bwMode="gray">
          <a:xfrm>
            <a:off x="1079576" y="9234559"/>
            <a:ext cx="3986418" cy="612191"/>
            <a:chOff x="1513968" y="5224968"/>
            <a:chExt cx="3281909" cy="504000"/>
          </a:xfrm>
          <a:solidFill>
            <a:srgbClr val="FBE2DD"/>
          </a:solidFill>
        </p:grpSpPr>
        <p:sp>
          <p:nvSpPr>
            <p:cNvPr id="15" name="フリーフォーム: 図形 14">
              <a:extLst>
                <a:ext uri="{FF2B5EF4-FFF2-40B4-BE49-F238E27FC236}">
                  <a16:creationId xmlns:a16="http://schemas.microsoft.com/office/drawing/2014/main" id="{63129E42-6DBB-7E6D-1D3E-BBBEF97A26FA}"/>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7F8940F4-532D-A8C7-C16F-462714710A7D}"/>
                </a:ext>
              </a:extLst>
            </p:cNvPr>
            <p:cNvSpPr/>
            <p:nvPr/>
          </p:nvSpPr>
          <p:spPr bwMode="gray">
            <a:xfrm flipH="1">
              <a:off x="1618630" y="5224968"/>
              <a:ext cx="3177247" cy="504000"/>
            </a:xfrm>
            <a:prstGeom prst="roundRect">
              <a:avLst>
                <a:gd name="adj" fmla="val 179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ゆっくり過ごしたり話をきいてもらったりできるし</a:t>
              </a:r>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b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泊まることもできるんだって</a:t>
              </a:r>
            </a:p>
          </p:txBody>
        </p:sp>
      </p:grpSp>
      <p:grpSp>
        <p:nvGrpSpPr>
          <p:cNvPr id="17" name="グループ化 16">
            <a:extLst>
              <a:ext uri="{FF2B5EF4-FFF2-40B4-BE49-F238E27FC236}">
                <a16:creationId xmlns:a16="http://schemas.microsoft.com/office/drawing/2014/main" id="{C5FE3CD3-7EDB-E9BE-9D24-1C3EF26442A2}"/>
              </a:ext>
            </a:extLst>
          </p:cNvPr>
          <p:cNvGrpSpPr/>
          <p:nvPr/>
        </p:nvGrpSpPr>
        <p:grpSpPr bwMode="gray">
          <a:xfrm>
            <a:off x="1634124" y="3056739"/>
            <a:ext cx="1632950" cy="403224"/>
            <a:chOff x="1513968" y="5224968"/>
            <a:chExt cx="1344363" cy="331963"/>
          </a:xfrm>
          <a:solidFill>
            <a:srgbClr val="FBE2DD"/>
          </a:solidFill>
        </p:grpSpPr>
        <p:sp>
          <p:nvSpPr>
            <p:cNvPr id="18" name="フリーフォーム: 図形 17">
              <a:extLst>
                <a:ext uri="{FF2B5EF4-FFF2-40B4-BE49-F238E27FC236}">
                  <a16:creationId xmlns:a16="http://schemas.microsoft.com/office/drawing/2014/main" id="{27E01F54-C511-BBD7-3F01-F07366535353}"/>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50B7C1B0-F109-046C-7212-D81D18CCAB1D}"/>
                </a:ext>
              </a:extLst>
            </p:cNvPr>
            <p:cNvSpPr/>
            <p:nvPr/>
          </p:nvSpPr>
          <p:spPr bwMode="gray">
            <a:xfrm flipH="1">
              <a:off x="1618630" y="5224968"/>
              <a:ext cx="1239701" cy="331963"/>
            </a:xfrm>
            <a:prstGeom prst="roundRect">
              <a:avLst>
                <a:gd name="adj" fmla="val 3160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どした？大丈夫？</a:t>
              </a:r>
            </a:p>
          </p:txBody>
        </p:sp>
      </p:grpSp>
      <p:grpSp>
        <p:nvGrpSpPr>
          <p:cNvPr id="20" name="グループ化 19">
            <a:extLst>
              <a:ext uri="{FF2B5EF4-FFF2-40B4-BE49-F238E27FC236}">
                <a16:creationId xmlns:a16="http://schemas.microsoft.com/office/drawing/2014/main" id="{EBB32823-5B0C-AAE6-80A3-6780F38E5DB0}"/>
              </a:ext>
            </a:extLst>
          </p:cNvPr>
          <p:cNvGrpSpPr/>
          <p:nvPr/>
        </p:nvGrpSpPr>
        <p:grpSpPr bwMode="gray">
          <a:xfrm>
            <a:off x="2867025" y="3557779"/>
            <a:ext cx="3608943" cy="489507"/>
            <a:chOff x="2776955" y="3847333"/>
            <a:chExt cx="3281763" cy="402998"/>
          </a:xfrm>
          <a:solidFill>
            <a:srgbClr val="FFD0BF"/>
          </a:solidFill>
        </p:grpSpPr>
        <p:sp>
          <p:nvSpPr>
            <p:cNvPr id="21" name="フリーフォーム: 図形 20">
              <a:extLst>
                <a:ext uri="{FF2B5EF4-FFF2-40B4-BE49-F238E27FC236}">
                  <a16:creationId xmlns:a16="http://schemas.microsoft.com/office/drawing/2014/main" id="{440B848B-3CA8-C83D-5630-1FE758C0A21A}"/>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2F71BF31-F2F0-FF45-5BED-45A7CC6C9814}"/>
                </a:ext>
              </a:extLst>
            </p:cNvPr>
            <p:cNvSpPr/>
            <p:nvPr/>
          </p:nvSpPr>
          <p:spPr bwMode="gray">
            <a:xfrm>
              <a:off x="2776955" y="3847333"/>
              <a:ext cx="3191084" cy="402998"/>
            </a:xfrm>
            <a:prstGeom prst="roundRect">
              <a:avLst>
                <a:gd name="adj" fmla="val 2293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私はなんともないんだけど、お母さんとお父さん仲悪くて毎日ケンカしてんの～</a:t>
              </a:r>
            </a:p>
          </p:txBody>
        </p:sp>
      </p:grpSp>
      <p:grpSp>
        <p:nvGrpSpPr>
          <p:cNvPr id="23" name="グループ化 22">
            <a:extLst>
              <a:ext uri="{FF2B5EF4-FFF2-40B4-BE49-F238E27FC236}">
                <a16:creationId xmlns:a16="http://schemas.microsoft.com/office/drawing/2014/main" id="{D6CC582F-5692-43F9-2C23-F585D0A3D916}"/>
              </a:ext>
            </a:extLst>
          </p:cNvPr>
          <p:cNvGrpSpPr/>
          <p:nvPr/>
        </p:nvGrpSpPr>
        <p:grpSpPr bwMode="gray">
          <a:xfrm>
            <a:off x="1541366" y="4111353"/>
            <a:ext cx="1575411" cy="403224"/>
            <a:chOff x="1513968" y="5224968"/>
            <a:chExt cx="1296993" cy="331963"/>
          </a:xfrm>
          <a:solidFill>
            <a:srgbClr val="FBE2DD"/>
          </a:solidFill>
        </p:grpSpPr>
        <p:sp>
          <p:nvSpPr>
            <p:cNvPr id="24" name="フリーフォーム: 図形 23">
              <a:extLst>
                <a:ext uri="{FF2B5EF4-FFF2-40B4-BE49-F238E27FC236}">
                  <a16:creationId xmlns:a16="http://schemas.microsoft.com/office/drawing/2014/main" id="{9035F41E-4F11-2449-CC13-6C1BFAB22460}"/>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FF8BAA98-4A37-D0D3-AA91-808C2CAF1436}"/>
                </a:ext>
              </a:extLst>
            </p:cNvPr>
            <p:cNvSpPr/>
            <p:nvPr/>
          </p:nvSpPr>
          <p:spPr bwMode="gray">
            <a:xfrm flipH="1">
              <a:off x="1618633" y="5224968"/>
              <a:ext cx="1192328" cy="331963"/>
            </a:xfrm>
            <a:prstGeom prst="roundRect">
              <a:avLst>
                <a:gd name="adj" fmla="val 442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そっか、心配だね</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3E1C2684-8D70-4662-52CA-53B2E4473433}"/>
              </a:ext>
            </a:extLst>
          </p:cNvPr>
          <p:cNvGrpSpPr/>
          <p:nvPr/>
        </p:nvGrpSpPr>
        <p:grpSpPr bwMode="gray">
          <a:xfrm>
            <a:off x="1495426" y="4674790"/>
            <a:ext cx="4984675" cy="919819"/>
            <a:chOff x="1954972" y="3847333"/>
            <a:chExt cx="4103746" cy="757262"/>
          </a:xfrm>
          <a:solidFill>
            <a:srgbClr val="FFD0BF"/>
          </a:solidFill>
        </p:grpSpPr>
        <p:sp>
          <p:nvSpPr>
            <p:cNvPr id="27" name="フリーフォーム: 図形 26">
              <a:extLst>
                <a:ext uri="{FF2B5EF4-FFF2-40B4-BE49-F238E27FC236}">
                  <a16:creationId xmlns:a16="http://schemas.microsoft.com/office/drawing/2014/main" id="{8ECCF9A6-0696-AE74-CBAC-CBF94495039C}"/>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298FD911-2915-2AF1-435D-E36070F1246B}"/>
                </a:ext>
              </a:extLst>
            </p:cNvPr>
            <p:cNvSpPr/>
            <p:nvPr/>
          </p:nvSpPr>
          <p:spPr bwMode="gray">
            <a:xfrm>
              <a:off x="1954972" y="3847333"/>
              <a:ext cx="4013067" cy="757262"/>
            </a:xfrm>
            <a:prstGeom prst="roundRect">
              <a:avLst>
                <a:gd name="adj" fmla="val 1699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私が部屋にいるときだけなんだけど、下から怒鳴り声とかヒステリックな叫び声が聞こえてくるからハラハラしちゃう。それ以外の時はお父さんは部屋にこもってるし、お母さんは一人で泣いてたりするから、めちゃ話しかけにくい～</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490E939A-4904-05D5-DE4B-EBD3DCB5E839}"/>
              </a:ext>
            </a:extLst>
          </p:cNvPr>
          <p:cNvGrpSpPr/>
          <p:nvPr/>
        </p:nvGrpSpPr>
        <p:grpSpPr bwMode="gray">
          <a:xfrm>
            <a:off x="3448050" y="5690748"/>
            <a:ext cx="3027918" cy="403224"/>
            <a:chOff x="3565916" y="3847333"/>
            <a:chExt cx="2492802" cy="331963"/>
          </a:xfrm>
          <a:solidFill>
            <a:srgbClr val="FFD0BF"/>
          </a:solidFill>
        </p:grpSpPr>
        <p:sp>
          <p:nvSpPr>
            <p:cNvPr id="30" name="フリーフォーム: 図形 29">
              <a:extLst>
                <a:ext uri="{FF2B5EF4-FFF2-40B4-BE49-F238E27FC236}">
                  <a16:creationId xmlns:a16="http://schemas.microsoft.com/office/drawing/2014/main" id="{3404B1CD-B85A-9078-9A8F-422613649865}"/>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F98E30C0-2927-3F08-72BD-49C9D0244CFF}"/>
                </a:ext>
              </a:extLst>
            </p:cNvPr>
            <p:cNvSpPr/>
            <p:nvPr/>
          </p:nvSpPr>
          <p:spPr bwMode="gray">
            <a:xfrm>
              <a:off x="3565916" y="3847333"/>
              <a:ext cx="2402121" cy="331963"/>
            </a:xfrm>
            <a:prstGeom prst="roundRect">
              <a:avLst>
                <a:gd name="adj" fmla="val 2193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まあ別に話すことあるわけじゃないけど</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896" name="グループ化 895">
            <a:extLst>
              <a:ext uri="{FF2B5EF4-FFF2-40B4-BE49-F238E27FC236}">
                <a16:creationId xmlns:a16="http://schemas.microsoft.com/office/drawing/2014/main" id="{871702B6-5087-6802-0F4A-13B320DF1E3F}"/>
              </a:ext>
            </a:extLst>
          </p:cNvPr>
          <p:cNvGrpSpPr/>
          <p:nvPr/>
        </p:nvGrpSpPr>
        <p:grpSpPr bwMode="gray">
          <a:xfrm>
            <a:off x="1079577" y="7030723"/>
            <a:ext cx="3609566" cy="578294"/>
            <a:chOff x="1513968" y="5274126"/>
            <a:chExt cx="2739622" cy="476094"/>
          </a:xfrm>
          <a:solidFill>
            <a:srgbClr val="FBE2DD"/>
          </a:solidFill>
        </p:grpSpPr>
        <p:sp>
          <p:nvSpPr>
            <p:cNvPr id="897" name="フリーフォーム: 図形 896">
              <a:extLst>
                <a:ext uri="{FF2B5EF4-FFF2-40B4-BE49-F238E27FC236}">
                  <a16:creationId xmlns:a16="http://schemas.microsoft.com/office/drawing/2014/main" id="{5BC1D5D6-4DEB-28C7-50CB-D0E21FCF4D4A}"/>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98" name="四角形: 角を丸くする 897">
              <a:extLst>
                <a:ext uri="{FF2B5EF4-FFF2-40B4-BE49-F238E27FC236}">
                  <a16:creationId xmlns:a16="http://schemas.microsoft.com/office/drawing/2014/main" id="{076664B1-50F4-A893-4AB6-E69C575074A4}"/>
                </a:ext>
              </a:extLst>
            </p:cNvPr>
            <p:cNvSpPr/>
            <p:nvPr/>
          </p:nvSpPr>
          <p:spPr bwMode="gray">
            <a:xfrm flipH="1">
              <a:off x="1635339" y="5274648"/>
              <a:ext cx="2618251" cy="475572"/>
            </a:xfrm>
            <a:prstGeom prst="roundRect">
              <a:avLst>
                <a:gd name="adj" fmla="val 2497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うちに泊まりにくる？って言いたいけど、うちの親はいいって言わないだろうな～ごめん</a:t>
              </a:r>
            </a:p>
          </p:txBody>
        </p:sp>
      </p:grpSp>
      <p:grpSp>
        <p:nvGrpSpPr>
          <p:cNvPr id="899" name="グループ化 898">
            <a:extLst>
              <a:ext uri="{FF2B5EF4-FFF2-40B4-BE49-F238E27FC236}">
                <a16:creationId xmlns:a16="http://schemas.microsoft.com/office/drawing/2014/main" id="{63954CED-6AF4-CD80-B985-5C705526B0E6}"/>
              </a:ext>
            </a:extLst>
          </p:cNvPr>
          <p:cNvGrpSpPr/>
          <p:nvPr/>
        </p:nvGrpSpPr>
        <p:grpSpPr bwMode="gray">
          <a:xfrm>
            <a:off x="1079576" y="8232479"/>
            <a:ext cx="4088234" cy="403224"/>
            <a:chOff x="1513968" y="5224968"/>
            <a:chExt cx="3929611" cy="331963"/>
          </a:xfrm>
          <a:solidFill>
            <a:srgbClr val="FBE2DD"/>
          </a:solidFill>
        </p:grpSpPr>
        <p:sp>
          <p:nvSpPr>
            <p:cNvPr id="900" name="フリーフォーム: 図形 899">
              <a:extLst>
                <a:ext uri="{FF2B5EF4-FFF2-40B4-BE49-F238E27FC236}">
                  <a16:creationId xmlns:a16="http://schemas.microsoft.com/office/drawing/2014/main" id="{D1D15D77-36DC-F55B-0743-FF99A48A0F4E}"/>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01" name="四角形: 角を丸くする 900">
              <a:extLst>
                <a:ext uri="{FF2B5EF4-FFF2-40B4-BE49-F238E27FC236}">
                  <a16:creationId xmlns:a16="http://schemas.microsoft.com/office/drawing/2014/main" id="{63BB722D-E77E-D67F-97FF-F92546AFD7FB}"/>
                </a:ext>
              </a:extLst>
            </p:cNvPr>
            <p:cNvSpPr/>
            <p:nvPr/>
          </p:nvSpPr>
          <p:spPr bwMode="gray">
            <a:xfrm flipH="1">
              <a:off x="1618633" y="5224968"/>
              <a:ext cx="3824946" cy="331963"/>
            </a:xfrm>
            <a:prstGeom prst="roundRect">
              <a:avLst>
                <a:gd name="adj" fmla="val 2687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そういや学校でこんなチラシ配ってたけど、知ってる？</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02" name="グループ化 901">
            <a:extLst>
              <a:ext uri="{FF2B5EF4-FFF2-40B4-BE49-F238E27FC236}">
                <a16:creationId xmlns:a16="http://schemas.microsoft.com/office/drawing/2014/main" id="{A7629B4C-18C2-27EC-6BBC-F184FB8D39F2}"/>
              </a:ext>
            </a:extLst>
          </p:cNvPr>
          <p:cNvGrpSpPr/>
          <p:nvPr/>
        </p:nvGrpSpPr>
        <p:grpSpPr bwMode="gray">
          <a:xfrm>
            <a:off x="5037855" y="8733519"/>
            <a:ext cx="1183026" cy="403224"/>
            <a:chOff x="5084765" y="3847333"/>
            <a:chExt cx="973953" cy="331963"/>
          </a:xfrm>
          <a:solidFill>
            <a:srgbClr val="FFD0BF"/>
          </a:solidFill>
        </p:grpSpPr>
        <p:sp>
          <p:nvSpPr>
            <p:cNvPr id="903" name="フリーフォーム: 図形 902">
              <a:extLst>
                <a:ext uri="{FF2B5EF4-FFF2-40B4-BE49-F238E27FC236}">
                  <a16:creationId xmlns:a16="http://schemas.microsoft.com/office/drawing/2014/main" id="{07705909-203B-BB38-C47C-9339CDC7EC70}"/>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04" name="四角形: 角を丸くする 903">
              <a:extLst>
                <a:ext uri="{FF2B5EF4-FFF2-40B4-BE49-F238E27FC236}">
                  <a16:creationId xmlns:a16="http://schemas.microsoft.com/office/drawing/2014/main" id="{46926C6C-60CC-3824-0B39-96B389FF7672}"/>
                </a:ext>
              </a:extLst>
            </p:cNvPr>
            <p:cNvSpPr/>
            <p:nvPr/>
          </p:nvSpPr>
          <p:spPr bwMode="gray">
            <a:xfrm>
              <a:off x="5084765" y="3847333"/>
              <a:ext cx="883272" cy="331963"/>
            </a:xfrm>
            <a:prstGeom prst="roundRect">
              <a:avLst>
                <a:gd name="adj" fmla="val 1941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知らないー</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05" name="グループ化 904">
            <a:extLst>
              <a:ext uri="{FF2B5EF4-FFF2-40B4-BE49-F238E27FC236}">
                <a16:creationId xmlns:a16="http://schemas.microsoft.com/office/drawing/2014/main" id="{CDF5FD6E-38BC-10EB-B5AE-B5C5CA38F502}"/>
              </a:ext>
            </a:extLst>
          </p:cNvPr>
          <p:cNvGrpSpPr/>
          <p:nvPr/>
        </p:nvGrpSpPr>
        <p:grpSpPr bwMode="gray">
          <a:xfrm>
            <a:off x="4167598" y="9944568"/>
            <a:ext cx="2308370" cy="403224"/>
            <a:chOff x="4158300" y="3847333"/>
            <a:chExt cx="1900418" cy="331963"/>
          </a:xfrm>
          <a:solidFill>
            <a:srgbClr val="FFD0BF"/>
          </a:solidFill>
        </p:grpSpPr>
        <p:sp>
          <p:nvSpPr>
            <p:cNvPr id="906" name="フリーフォーム: 図形 905">
              <a:extLst>
                <a:ext uri="{FF2B5EF4-FFF2-40B4-BE49-F238E27FC236}">
                  <a16:creationId xmlns:a16="http://schemas.microsoft.com/office/drawing/2014/main" id="{834E7E7C-2FB0-21B5-E9A8-B7806FD1E365}"/>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07" name="四角形: 角を丸くする 906">
              <a:extLst>
                <a:ext uri="{FF2B5EF4-FFF2-40B4-BE49-F238E27FC236}">
                  <a16:creationId xmlns:a16="http://schemas.microsoft.com/office/drawing/2014/main" id="{AFBE5878-C390-5558-2F88-5C00E430DD11}"/>
                </a:ext>
              </a:extLst>
            </p:cNvPr>
            <p:cNvSpPr/>
            <p:nvPr/>
          </p:nvSpPr>
          <p:spPr bwMode="gray">
            <a:xfrm>
              <a:off x="4158300" y="3847333"/>
              <a:ext cx="1809737" cy="331963"/>
            </a:xfrm>
            <a:prstGeom prst="roundRect">
              <a:avLst>
                <a:gd name="adj" fmla="val 21776"/>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うーん、電話してみよっかな</a:t>
              </a:r>
            </a:p>
          </p:txBody>
        </p:sp>
      </p:grpSp>
      <p:grpSp>
        <p:nvGrpSpPr>
          <p:cNvPr id="908" name="グループ化 907">
            <a:extLst>
              <a:ext uri="{FF2B5EF4-FFF2-40B4-BE49-F238E27FC236}">
                <a16:creationId xmlns:a16="http://schemas.microsoft.com/office/drawing/2014/main" id="{5DC20523-50A6-42AB-9C5E-46DF36353A1F}"/>
              </a:ext>
            </a:extLst>
          </p:cNvPr>
          <p:cNvGrpSpPr/>
          <p:nvPr/>
        </p:nvGrpSpPr>
        <p:grpSpPr bwMode="gray">
          <a:xfrm>
            <a:off x="1079576" y="6202621"/>
            <a:ext cx="5286244" cy="722815"/>
            <a:chOff x="1513968" y="5274126"/>
            <a:chExt cx="3793937" cy="595074"/>
          </a:xfrm>
          <a:solidFill>
            <a:srgbClr val="FBE2DD"/>
          </a:solidFill>
        </p:grpSpPr>
        <p:sp>
          <p:nvSpPr>
            <p:cNvPr id="909" name="フリーフォーム: 図形 908">
              <a:extLst>
                <a:ext uri="{FF2B5EF4-FFF2-40B4-BE49-F238E27FC236}">
                  <a16:creationId xmlns:a16="http://schemas.microsoft.com/office/drawing/2014/main" id="{ECB53154-97C2-DF37-FEEC-3F11A3FB00DF}"/>
                </a:ext>
              </a:extLst>
            </p:cNvPr>
            <p:cNvSpPr/>
            <p:nvPr/>
          </p:nvSpPr>
          <p:spPr bwMode="gray">
            <a:xfrm flipH="1">
              <a:off x="1513968" y="5274126"/>
              <a:ext cx="242743"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10" name="四角形: 角を丸くする 909">
              <a:extLst>
                <a:ext uri="{FF2B5EF4-FFF2-40B4-BE49-F238E27FC236}">
                  <a16:creationId xmlns:a16="http://schemas.microsoft.com/office/drawing/2014/main" id="{BFF2993F-8A17-8B62-69DE-1E8458AE6F17}"/>
                </a:ext>
              </a:extLst>
            </p:cNvPr>
            <p:cNvSpPr/>
            <p:nvPr/>
          </p:nvSpPr>
          <p:spPr bwMode="gray">
            <a:xfrm flipH="1">
              <a:off x="1635339" y="5274648"/>
              <a:ext cx="3672566" cy="594552"/>
            </a:xfrm>
            <a:prstGeom prst="roundRect">
              <a:avLst>
                <a:gd name="adj" fmla="val 161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それはやだね～</a:t>
              </a:r>
              <a:endPar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小学生のとき以来あったことないけど、○○のお父さんとお母さん</a:t>
              </a:r>
              <a:br>
                <a:rPr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優しそうって思ったけど、大人っていろいろあるんだね</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11" name="グループ化 910">
            <a:extLst>
              <a:ext uri="{FF2B5EF4-FFF2-40B4-BE49-F238E27FC236}">
                <a16:creationId xmlns:a16="http://schemas.microsoft.com/office/drawing/2014/main" id="{428DB1D3-DC75-A5AC-9284-141717BFFEE6}"/>
              </a:ext>
            </a:extLst>
          </p:cNvPr>
          <p:cNvGrpSpPr/>
          <p:nvPr/>
        </p:nvGrpSpPr>
        <p:grpSpPr bwMode="gray">
          <a:xfrm>
            <a:off x="2787279" y="7731439"/>
            <a:ext cx="3085071" cy="403224"/>
            <a:chOff x="3518864" y="3847333"/>
            <a:chExt cx="2539854" cy="331963"/>
          </a:xfrm>
          <a:solidFill>
            <a:srgbClr val="FFD0BF"/>
          </a:solidFill>
        </p:grpSpPr>
        <p:sp>
          <p:nvSpPr>
            <p:cNvPr id="913" name="フリーフォーム: 図形 912">
              <a:extLst>
                <a:ext uri="{FF2B5EF4-FFF2-40B4-BE49-F238E27FC236}">
                  <a16:creationId xmlns:a16="http://schemas.microsoft.com/office/drawing/2014/main" id="{B0B96D14-B09D-63A2-2B9E-C255570AF5BC}"/>
                </a:ext>
              </a:extLst>
            </p:cNvPr>
            <p:cNvSpPr/>
            <p:nvPr/>
          </p:nvSpPr>
          <p:spPr bwMode="gray">
            <a:xfrm>
              <a:off x="5811940" y="3896491"/>
              <a:ext cx="246778" cy="213953"/>
            </a:xfrm>
            <a:custGeom>
              <a:avLst/>
              <a:gdLst>
                <a:gd name="connsiteX0" fmla="*/ 246777 w 246778"/>
                <a:gd name="connsiteY0" fmla="*/ 0 h 213953"/>
                <a:gd name="connsiteX1" fmla="*/ 246778 w 246778"/>
                <a:gd name="connsiteY1" fmla="*/ 1 h 213953"/>
                <a:gd name="connsiteX2" fmla="*/ 34174 w 246778"/>
                <a:gd name="connsiteY2" fmla="*/ 210651 h 213953"/>
                <a:gd name="connsiteX3" fmla="*/ 0 w 246778"/>
                <a:gd name="connsiteY3" fmla="*/ 213953 h 213953"/>
                <a:gd name="connsiteX4" fmla="*/ 0 w 246778"/>
                <a:gd name="connsiteY4" fmla="*/ 55518 h 213953"/>
                <a:gd name="connsiteX5" fmla="*/ 32300 w 246778"/>
                <a:gd name="connsiteY5" fmla="*/ 59148 h 213953"/>
                <a:gd name="connsiteX6" fmla="*/ 246777 w 246778"/>
                <a:gd name="connsiteY6" fmla="*/ 0 h 2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78" h="213953">
                  <a:moveTo>
                    <a:pt x="246777" y="0"/>
                  </a:moveTo>
                  <a:lnTo>
                    <a:pt x="246778" y="1"/>
                  </a:lnTo>
                  <a:cubicBezTo>
                    <a:pt x="223986" y="109804"/>
                    <a:pt x="137672" y="190157"/>
                    <a:pt x="34174" y="210651"/>
                  </a:cubicBezTo>
                  <a:lnTo>
                    <a:pt x="0" y="213953"/>
                  </a:lnTo>
                  <a:lnTo>
                    <a:pt x="0" y="55518"/>
                  </a:lnTo>
                  <a:lnTo>
                    <a:pt x="32300" y="59148"/>
                  </a:lnTo>
                  <a:cubicBezTo>
                    <a:pt x="105628" y="60546"/>
                    <a:pt x="180101" y="41449"/>
                    <a:pt x="2467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noAutofit/>
            </a:bodyPr>
            <a:lstStyle/>
            <a:p>
              <a:pPr algn="ct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14" name="四角形: 角を丸くする 913">
              <a:extLst>
                <a:ext uri="{FF2B5EF4-FFF2-40B4-BE49-F238E27FC236}">
                  <a16:creationId xmlns:a16="http://schemas.microsoft.com/office/drawing/2014/main" id="{0EB2F5FD-7E9E-8242-0187-CF95B7FD7F6D}"/>
                </a:ext>
              </a:extLst>
            </p:cNvPr>
            <p:cNvSpPr/>
            <p:nvPr/>
          </p:nvSpPr>
          <p:spPr bwMode="gray">
            <a:xfrm>
              <a:off x="3518864" y="3847333"/>
              <a:ext cx="2449172" cy="331963"/>
            </a:xfrm>
            <a:prstGeom prst="roundRect">
              <a:avLst>
                <a:gd name="adj" fmla="val 2036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r>
                <a:rPr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全然！聞いてくれるだけでありがとう～</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pic>
        <p:nvPicPr>
          <p:cNvPr id="920" name="図 919">
            <a:extLst>
              <a:ext uri="{FF2B5EF4-FFF2-40B4-BE49-F238E27FC236}">
                <a16:creationId xmlns:a16="http://schemas.microsoft.com/office/drawing/2014/main" id="{F9A682B8-361C-5C1A-EA46-FAE82C3A00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0259" y="6821582"/>
            <a:ext cx="1512496" cy="1792159"/>
          </a:xfrm>
          <a:prstGeom prst="rect">
            <a:avLst/>
          </a:prstGeom>
          <a:effectLst>
            <a:glow rad="127000">
              <a:schemeClr val="bg1"/>
            </a:glow>
          </a:effectLst>
        </p:spPr>
      </p:pic>
    </p:spTree>
    <p:extLst>
      <p:ext uri="{BB962C8B-B14F-4D97-AF65-F5344CB8AC3E}">
        <p14:creationId xmlns:p14="http://schemas.microsoft.com/office/powerpoint/2010/main" val="221998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D82CD-2DE5-07DC-F501-2E34C4C0C05B}"/>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04E27D6-3366-4720-17EF-C966D78FA75E}"/>
              </a:ext>
            </a:extLst>
          </p:cNvPr>
          <p:cNvSpPr/>
          <p:nvPr/>
        </p:nvSpPr>
        <p:spPr>
          <a:xfrm>
            <a:off x="499385" y="704453"/>
            <a:ext cx="2025016" cy="17640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id="{A239AB01-7BEB-7526-7382-E13007E4C7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618" y="171450"/>
            <a:ext cx="7202439" cy="10363200"/>
          </a:xfrm>
          <a:prstGeom prst="rect">
            <a:avLst/>
          </a:prstGeom>
        </p:spPr>
      </p:pic>
      <p:sp>
        <p:nvSpPr>
          <p:cNvPr id="19" name="四角形: 角を丸くする 18">
            <a:extLst>
              <a:ext uri="{FF2B5EF4-FFF2-40B4-BE49-F238E27FC236}">
                <a16:creationId xmlns:a16="http://schemas.microsoft.com/office/drawing/2014/main" id="{63CCDF50-BAE5-0970-93C5-B4FF40942879}"/>
              </a:ext>
            </a:extLst>
          </p:cNvPr>
          <p:cNvSpPr/>
          <p:nvPr/>
        </p:nvSpPr>
        <p:spPr bwMode="gray">
          <a:xfrm>
            <a:off x="376238" y="8211629"/>
            <a:ext cx="6869111" cy="2189064"/>
          </a:xfrm>
          <a:prstGeom prst="roundRect">
            <a:avLst>
              <a:gd name="adj" fmla="val 3830"/>
            </a:avLst>
          </a:prstGeom>
          <a:solidFill>
            <a:schemeClr val="bg1"/>
          </a:solidFill>
          <a:ln w="19050">
            <a:solidFill>
              <a:srgbClr val="43B390"/>
            </a:solidFill>
          </a:ln>
          <a:effectLst>
            <a:outerShdw dist="50800" dir="2400000" algn="ctr" rotWithShape="0">
              <a:srgbClr val="000000">
                <a:alpha val="1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正方形/長方形 20">
            <a:extLst>
              <a:ext uri="{FF2B5EF4-FFF2-40B4-BE49-F238E27FC236}">
                <a16:creationId xmlns:a16="http://schemas.microsoft.com/office/drawing/2014/main" id="{35685AF9-9BE0-78E8-0254-0DE456A73D9D}"/>
              </a:ext>
            </a:extLst>
          </p:cNvPr>
          <p:cNvSpPr/>
          <p:nvPr/>
        </p:nvSpPr>
        <p:spPr>
          <a:xfrm>
            <a:off x="542306" y="8560720"/>
            <a:ext cx="6500898" cy="605102"/>
          </a:xfrm>
          <a:prstGeom prst="rect">
            <a:avLst/>
          </a:prstGeom>
          <a:solidFill>
            <a:srgbClr val="FFE0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0" name="四角形: 角を丸くする 1119">
            <a:extLst>
              <a:ext uri="{FF2B5EF4-FFF2-40B4-BE49-F238E27FC236}">
                <a16:creationId xmlns:a16="http://schemas.microsoft.com/office/drawing/2014/main" id="{6AC89083-2372-EE2E-EE21-E471D7A13ECA}"/>
              </a:ext>
            </a:extLst>
          </p:cNvPr>
          <p:cNvSpPr/>
          <p:nvPr/>
        </p:nvSpPr>
        <p:spPr>
          <a:xfrm>
            <a:off x="376238" y="421020"/>
            <a:ext cx="6869112" cy="2180957"/>
          </a:xfrm>
          <a:prstGeom prst="roundRect">
            <a:avLst>
              <a:gd name="adj" fmla="val 6867"/>
            </a:avLst>
          </a:prstGeom>
          <a:solidFill>
            <a:srgbClr val="FDF3E9"/>
          </a:solidFill>
          <a:ln w="19050">
            <a:solidFill>
              <a:srgbClr val="ED6D34"/>
            </a:solidFill>
          </a:ln>
          <a:effectLst>
            <a:outerShdw dist="50800" dir="2400000" algn="ctr" rotWithShape="0">
              <a:srgbClr val="000000">
                <a:alpha val="1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42" name="正方形/長方形 1041">
            <a:extLst>
              <a:ext uri="{FF2B5EF4-FFF2-40B4-BE49-F238E27FC236}">
                <a16:creationId xmlns:a16="http://schemas.microsoft.com/office/drawing/2014/main" id="{B5D748D4-9DC4-A430-5749-64A7428A31FE}"/>
              </a:ext>
            </a:extLst>
          </p:cNvPr>
          <p:cNvSpPr/>
          <p:nvPr/>
        </p:nvSpPr>
        <p:spPr bwMode="gray">
          <a:xfrm>
            <a:off x="-2068721" y="272907"/>
            <a:ext cx="1757333" cy="60105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ポスター型</a:t>
            </a:r>
            <a:endParaRPr kumimoji="1" lang="en-US" altLang="ja-JP" dirty="0"/>
          </a:p>
          <a:p>
            <a:pPr algn="ctr"/>
            <a:r>
              <a:rPr lang="ja-JP" altLang="en-US" dirty="0"/>
              <a:t>うら</a:t>
            </a:r>
            <a:endParaRPr lang="en-US" altLang="ja-JP" dirty="0"/>
          </a:p>
        </p:txBody>
      </p:sp>
      <p:sp>
        <p:nvSpPr>
          <p:cNvPr id="11" name="正方形/長方形 10">
            <a:extLst>
              <a:ext uri="{FF2B5EF4-FFF2-40B4-BE49-F238E27FC236}">
                <a16:creationId xmlns:a16="http://schemas.microsoft.com/office/drawing/2014/main" id="{626C909A-80FD-6D8C-C1E2-3F068FB5EF21}"/>
              </a:ext>
            </a:extLst>
          </p:cNvPr>
          <p:cNvSpPr/>
          <p:nvPr/>
        </p:nvSpPr>
        <p:spPr bwMode="gray">
          <a:xfrm>
            <a:off x="-2455290" y="1702687"/>
            <a:ext cx="432000" cy="432000"/>
          </a:xfrm>
          <a:prstGeom prst="rect">
            <a:avLst/>
          </a:prstGeom>
          <a:solidFill>
            <a:srgbClr val="4EC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a:solidFill>
                <a:prstClr val="white"/>
              </a:solidFill>
              <a:latin typeface="Meiryo UI"/>
              <a:ea typeface="Meiryo UI"/>
            </a:endParaRPr>
          </a:p>
        </p:txBody>
      </p:sp>
      <p:sp>
        <p:nvSpPr>
          <p:cNvPr id="14" name="正方形/長方形 13">
            <a:extLst>
              <a:ext uri="{FF2B5EF4-FFF2-40B4-BE49-F238E27FC236}">
                <a16:creationId xmlns:a16="http://schemas.microsoft.com/office/drawing/2014/main" id="{1AB2D459-5DDF-9E4E-13F1-2BAE1495B1E7}"/>
              </a:ext>
            </a:extLst>
          </p:cNvPr>
          <p:cNvSpPr/>
          <p:nvPr/>
        </p:nvSpPr>
        <p:spPr bwMode="gray">
          <a:xfrm>
            <a:off x="-1897263" y="1702687"/>
            <a:ext cx="432000" cy="4320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15" name="正方形/長方形 14">
            <a:extLst>
              <a:ext uri="{FF2B5EF4-FFF2-40B4-BE49-F238E27FC236}">
                <a16:creationId xmlns:a16="http://schemas.microsoft.com/office/drawing/2014/main" id="{7DCE2545-1D16-0A1A-2974-E33984909A58}"/>
              </a:ext>
            </a:extLst>
          </p:cNvPr>
          <p:cNvSpPr/>
          <p:nvPr/>
        </p:nvSpPr>
        <p:spPr bwMode="gray">
          <a:xfrm>
            <a:off x="-1339236" y="1702687"/>
            <a:ext cx="432000" cy="432000"/>
          </a:xfrm>
          <a:prstGeom prst="rect">
            <a:avLst/>
          </a:prstGeom>
          <a:solidFill>
            <a:srgbClr val="FD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17" name="正方形/長方形 16">
            <a:extLst>
              <a:ext uri="{FF2B5EF4-FFF2-40B4-BE49-F238E27FC236}">
                <a16:creationId xmlns:a16="http://schemas.microsoft.com/office/drawing/2014/main" id="{DCF3E524-9DE0-6A79-B8D0-D5AAA7947D58}"/>
              </a:ext>
            </a:extLst>
          </p:cNvPr>
          <p:cNvSpPr/>
          <p:nvPr/>
        </p:nvSpPr>
        <p:spPr bwMode="gray">
          <a:xfrm>
            <a:off x="-3013317" y="1702687"/>
            <a:ext cx="432000" cy="432000"/>
          </a:xfrm>
          <a:prstGeom prst="rect">
            <a:avLst/>
          </a:prstGeom>
          <a:solidFill>
            <a:srgbClr val="FF8A6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5317" tIns="32659" rIns="65317" bIns="32659" rtlCol="0" anchor="ctr" anchorCtr="0"/>
          <a:lstStyle/>
          <a:p>
            <a:pPr algn="ctr" defTabSz="414772">
              <a:defRPr/>
            </a:pPr>
            <a:endParaRPr kumimoji="1" lang="ja-JP" altLang="en-US" sz="1270" b="1" dirty="0">
              <a:solidFill>
                <a:srgbClr val="FFFFFF"/>
              </a:solidFill>
              <a:latin typeface="Meiryo UI"/>
              <a:ea typeface="Meiryo UI"/>
              <a:cs typeface="メイリオ" panose="020B0604030504040204" pitchFamily="50" charset="-128"/>
            </a:endParaRPr>
          </a:p>
        </p:txBody>
      </p:sp>
      <p:sp>
        <p:nvSpPr>
          <p:cNvPr id="22" name="正方形/長方形 21">
            <a:extLst>
              <a:ext uri="{FF2B5EF4-FFF2-40B4-BE49-F238E27FC236}">
                <a16:creationId xmlns:a16="http://schemas.microsoft.com/office/drawing/2014/main" id="{9D6C59D8-C6FF-0363-9CE1-5D1A2A5A630C}"/>
              </a:ext>
            </a:extLst>
          </p:cNvPr>
          <p:cNvSpPr/>
          <p:nvPr/>
        </p:nvSpPr>
        <p:spPr bwMode="gray">
          <a:xfrm>
            <a:off x="-2455290" y="1159712"/>
            <a:ext cx="432000" cy="432000"/>
          </a:xfrm>
          <a:prstGeom prst="rect">
            <a:avLst/>
          </a:prstGeom>
          <a:solidFill>
            <a:srgbClr val="7DCFB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26" name="正方形/長方形 25">
            <a:extLst>
              <a:ext uri="{FF2B5EF4-FFF2-40B4-BE49-F238E27FC236}">
                <a16:creationId xmlns:a16="http://schemas.microsoft.com/office/drawing/2014/main" id="{F5D2B37D-1269-BD23-3858-823E37D398E0}"/>
              </a:ext>
            </a:extLst>
          </p:cNvPr>
          <p:cNvSpPr/>
          <p:nvPr/>
        </p:nvSpPr>
        <p:spPr bwMode="gray">
          <a:xfrm>
            <a:off x="-3013317" y="1159712"/>
            <a:ext cx="432000" cy="432000"/>
          </a:xfrm>
          <a:prstGeom prst="rect">
            <a:avLst/>
          </a:prstGeom>
          <a:solidFill>
            <a:srgbClr val="43B39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27" name="正方形/長方形 26">
            <a:extLst>
              <a:ext uri="{FF2B5EF4-FFF2-40B4-BE49-F238E27FC236}">
                <a16:creationId xmlns:a16="http://schemas.microsoft.com/office/drawing/2014/main" id="{87ED145D-6AD2-C0D9-9796-777DFC27B505}"/>
              </a:ext>
            </a:extLst>
          </p:cNvPr>
          <p:cNvSpPr/>
          <p:nvPr/>
        </p:nvSpPr>
        <p:spPr bwMode="gray">
          <a:xfrm>
            <a:off x="-1897263" y="1159712"/>
            <a:ext cx="432000" cy="432000"/>
          </a:xfrm>
          <a:prstGeom prst="rect">
            <a:avLst/>
          </a:prstGeom>
          <a:solidFill>
            <a:srgbClr val="B3E3D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Meiryo UI"/>
              <a:ea typeface="Meiryo UI"/>
              <a:cs typeface="メイリオ" panose="020B0604030504040204" pitchFamily="50" charset="-128"/>
            </a:endParaRPr>
          </a:p>
        </p:txBody>
      </p:sp>
      <p:sp>
        <p:nvSpPr>
          <p:cNvPr id="1134" name="正方形/長方形 1133">
            <a:extLst>
              <a:ext uri="{FF2B5EF4-FFF2-40B4-BE49-F238E27FC236}">
                <a16:creationId xmlns:a16="http://schemas.microsoft.com/office/drawing/2014/main" id="{99311A97-FEAE-349C-CB9C-29BDADBA277D}"/>
              </a:ext>
            </a:extLst>
          </p:cNvPr>
          <p:cNvSpPr/>
          <p:nvPr/>
        </p:nvSpPr>
        <p:spPr bwMode="gray">
          <a:xfrm>
            <a:off x="-781209" y="1159712"/>
            <a:ext cx="432000" cy="432000"/>
          </a:xfrm>
          <a:prstGeom prst="rect">
            <a:avLst/>
          </a:prstGeom>
          <a:solidFill>
            <a:srgbClr val="E4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1135" name="正方形/長方形 1134">
            <a:extLst>
              <a:ext uri="{FF2B5EF4-FFF2-40B4-BE49-F238E27FC236}">
                <a16:creationId xmlns:a16="http://schemas.microsoft.com/office/drawing/2014/main" id="{191E2900-F107-BAE1-640C-20DE279F0DDA}"/>
              </a:ext>
            </a:extLst>
          </p:cNvPr>
          <p:cNvSpPr/>
          <p:nvPr/>
        </p:nvSpPr>
        <p:spPr bwMode="gray">
          <a:xfrm>
            <a:off x="-1339236" y="1159712"/>
            <a:ext cx="432000" cy="432000"/>
          </a:xfrm>
          <a:prstGeom prst="rect">
            <a:avLst/>
          </a:prstGeom>
          <a:solidFill>
            <a:srgbClr val="AD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kumimoji="1" lang="ja-JP" altLang="en-US" sz="1633" dirty="0">
              <a:solidFill>
                <a:prstClr val="white"/>
              </a:solidFill>
              <a:latin typeface="Meiryo UI"/>
              <a:ea typeface="Meiryo UI"/>
            </a:endParaRPr>
          </a:p>
        </p:txBody>
      </p:sp>
      <p:sp>
        <p:nvSpPr>
          <p:cNvPr id="1085" name="吹き出し: 四角形 1084">
            <a:extLst>
              <a:ext uri="{FF2B5EF4-FFF2-40B4-BE49-F238E27FC236}">
                <a16:creationId xmlns:a16="http://schemas.microsoft.com/office/drawing/2014/main" id="{D70AB812-E6B1-FAA2-BA7C-198F4C093766}"/>
              </a:ext>
            </a:extLst>
          </p:cNvPr>
          <p:cNvSpPr/>
          <p:nvPr/>
        </p:nvSpPr>
        <p:spPr bwMode="gray">
          <a:xfrm>
            <a:off x="8708524" y="4661575"/>
            <a:ext cx="2569696" cy="612648"/>
          </a:xfrm>
          <a:prstGeom prst="wedgeRectCallout">
            <a:avLst>
              <a:gd name="adj1" fmla="val -90314"/>
              <a:gd name="adj2" fmla="val 22699"/>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自治体の事情にあわせて、適宜記載内容を変更ください。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86" name="吹き出し: 四角形 1085">
            <a:extLst>
              <a:ext uri="{FF2B5EF4-FFF2-40B4-BE49-F238E27FC236}">
                <a16:creationId xmlns:a16="http://schemas.microsoft.com/office/drawing/2014/main" id="{8B553CF2-3722-AEB4-3374-C8A97BEE1C59}"/>
              </a:ext>
            </a:extLst>
          </p:cNvPr>
          <p:cNvSpPr/>
          <p:nvPr/>
        </p:nvSpPr>
        <p:spPr bwMode="gray">
          <a:xfrm>
            <a:off x="8632421" y="9369993"/>
            <a:ext cx="2569696" cy="612648"/>
          </a:xfrm>
          <a:prstGeom prst="wedgeRectCallout">
            <a:avLst>
              <a:gd name="adj1" fmla="val -90314"/>
              <a:gd name="adj2" fmla="val 22699"/>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各自治体のショートステイ</a:t>
            </a:r>
            <a:r>
              <a:rPr kumimoji="1"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（ない場合にはこ家庁</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）への</a:t>
            </a:r>
            <a:r>
              <a:rPr lang="en-US" altLang="ja-JP" sz="1200" dirty="0">
                <a:solidFill>
                  <a:schemeClr val="tx1"/>
                </a:solidFill>
                <a:latin typeface="Meiryo UI" panose="020B0604030504040204" pitchFamily="50" charset="-128"/>
                <a:ea typeface="Meiryo UI" panose="020B0604030504040204" pitchFamily="50" charset="-128"/>
              </a:rPr>
              <a:t>QR</a:t>
            </a:r>
            <a:r>
              <a:rPr lang="ja-JP" altLang="en-US" sz="1200" dirty="0">
                <a:solidFill>
                  <a:schemeClr val="tx1"/>
                </a:solidFill>
                <a:latin typeface="Meiryo UI" panose="020B0604030504040204" pitchFamily="50" charset="-128"/>
                <a:ea typeface="Meiryo UI" panose="020B0604030504040204" pitchFamily="50" charset="-128"/>
              </a:rPr>
              <a:t>コードを追加してください。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29" name="正方形/長方形 1128">
            <a:extLst>
              <a:ext uri="{FF2B5EF4-FFF2-40B4-BE49-F238E27FC236}">
                <a16:creationId xmlns:a16="http://schemas.microsoft.com/office/drawing/2014/main" id="{4A2999B2-21D1-9E5F-F9AB-F61E0BF0E534}"/>
              </a:ext>
            </a:extLst>
          </p:cNvPr>
          <p:cNvSpPr/>
          <p:nvPr/>
        </p:nvSpPr>
        <p:spPr>
          <a:xfrm>
            <a:off x="340822" y="291120"/>
            <a:ext cx="5459904" cy="32505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0" name="正方形/長方形 1129">
            <a:extLst>
              <a:ext uri="{FF2B5EF4-FFF2-40B4-BE49-F238E27FC236}">
                <a16:creationId xmlns:a16="http://schemas.microsoft.com/office/drawing/2014/main" id="{4C5D099A-A0DB-074A-30DC-7CE6E8A7EFCB}"/>
              </a:ext>
            </a:extLst>
          </p:cNvPr>
          <p:cNvSpPr/>
          <p:nvPr/>
        </p:nvSpPr>
        <p:spPr>
          <a:xfrm>
            <a:off x="278908" y="291120"/>
            <a:ext cx="104775" cy="32505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4" name="正方形/長方形 1123">
            <a:extLst>
              <a:ext uri="{FF2B5EF4-FFF2-40B4-BE49-F238E27FC236}">
                <a16:creationId xmlns:a16="http://schemas.microsoft.com/office/drawing/2014/main" id="{CFB22D31-7F2B-86D6-4CA1-3A0E8EBFB57C}"/>
              </a:ext>
            </a:extLst>
          </p:cNvPr>
          <p:cNvSpPr/>
          <p:nvPr/>
        </p:nvSpPr>
        <p:spPr>
          <a:xfrm>
            <a:off x="259860" y="253020"/>
            <a:ext cx="5512290" cy="341717"/>
          </a:xfrm>
          <a:prstGeom prst="rect">
            <a:avLst/>
          </a:prstGeom>
          <a:solidFill>
            <a:srgbClr val="EF7E4B"/>
          </a:solidFill>
          <a:ln>
            <a:solidFill>
              <a:srgbClr val="ED6D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23" name="正方形/長方形 1122">
            <a:extLst>
              <a:ext uri="{FF2B5EF4-FFF2-40B4-BE49-F238E27FC236}">
                <a16:creationId xmlns:a16="http://schemas.microsoft.com/office/drawing/2014/main" id="{9841AF31-551C-E7EA-0F3D-0098A6364308}"/>
              </a:ext>
            </a:extLst>
          </p:cNvPr>
          <p:cNvSpPr/>
          <p:nvPr/>
        </p:nvSpPr>
        <p:spPr>
          <a:xfrm>
            <a:off x="-587710" y="1731116"/>
            <a:ext cx="104775" cy="390525"/>
          </a:xfrm>
          <a:prstGeom prst="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1" name="テキスト ボックス 1120">
            <a:extLst>
              <a:ext uri="{FF2B5EF4-FFF2-40B4-BE49-F238E27FC236}">
                <a16:creationId xmlns:a16="http://schemas.microsoft.com/office/drawing/2014/main" id="{5F65427E-FFF3-7B18-436F-633055198101}"/>
              </a:ext>
            </a:extLst>
          </p:cNvPr>
          <p:cNvSpPr txBox="1"/>
          <p:nvPr/>
        </p:nvSpPr>
        <p:spPr>
          <a:xfrm>
            <a:off x="436072" y="264121"/>
            <a:ext cx="5336078" cy="323165"/>
          </a:xfrm>
          <a:prstGeom prst="roundRect">
            <a:avLst>
              <a:gd name="adj" fmla="val 0"/>
            </a:avLst>
          </a:prstGeom>
          <a:noFill/>
        </p:spPr>
        <p:txBody>
          <a:bodyPr wrap="square" lIns="0" rIns="0" rtlCol="0">
            <a:spAutoFit/>
          </a:bodyPr>
          <a:lstStyle>
            <a:defPPr>
              <a:defRPr lang="ja-JP"/>
            </a:defPPr>
            <a:lvl1pPr>
              <a:defRPr sz="1500" b="1">
                <a:solidFill>
                  <a:schemeClr val="bg1"/>
                </a:solidFill>
                <a:latin typeface="BIZ UDPゴシック" panose="020B0400000000000000" pitchFamily="50" charset="-128"/>
                <a:ea typeface="BIZ UDPゴシック" panose="020B0400000000000000" pitchFamily="50" charset="-128"/>
              </a:defRPr>
            </a:lvl1pPr>
          </a:lstStyle>
          <a:p>
            <a:r>
              <a:rPr lang="ja-JP" altLang="en-US" dirty="0"/>
              <a:t>こども自身で申し込める、こどものためのショートステイって？</a:t>
            </a:r>
          </a:p>
        </p:txBody>
      </p:sp>
      <p:sp>
        <p:nvSpPr>
          <p:cNvPr id="51" name="フリーフォーム: 図形 50">
            <a:extLst>
              <a:ext uri="{FF2B5EF4-FFF2-40B4-BE49-F238E27FC236}">
                <a16:creationId xmlns:a16="http://schemas.microsoft.com/office/drawing/2014/main" id="{76FD6D08-4770-A13F-9F1B-BE297B561AE7}"/>
              </a:ext>
            </a:extLst>
          </p:cNvPr>
          <p:cNvSpPr/>
          <p:nvPr/>
        </p:nvSpPr>
        <p:spPr>
          <a:xfrm>
            <a:off x="4843712" y="734438"/>
            <a:ext cx="2191357" cy="756387"/>
          </a:xfrm>
          <a:custGeom>
            <a:avLst/>
            <a:gdLst>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43507 w 2191357"/>
              <a:gd name="csY6" fmla="*/ 692525 h 776739"/>
              <a:gd name="csX7" fmla="*/ 343507 w 2191357"/>
              <a:gd name="csY7" fmla="*/ 379183 h 776739"/>
              <a:gd name="csX8" fmla="*/ 0 w 2191357"/>
              <a:gd name="csY8" fmla="*/ 324261 h 776739"/>
              <a:gd name="csX9" fmla="*/ 343507 w 2191357"/>
              <a:gd name="csY9" fmla="*/ 264082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43507 w 2191357"/>
              <a:gd name="csY7" fmla="*/ 379183 h 776739"/>
              <a:gd name="csX8" fmla="*/ 0 w 2191357"/>
              <a:gd name="csY8" fmla="*/ 324261 h 776739"/>
              <a:gd name="csX9" fmla="*/ 343507 w 2191357"/>
              <a:gd name="csY9" fmla="*/ 264082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39600 w 2191357"/>
              <a:gd name="csY7" fmla="*/ 379183 h 776739"/>
              <a:gd name="csX8" fmla="*/ 0 w 2191357"/>
              <a:gd name="csY8" fmla="*/ 324261 h 776739"/>
              <a:gd name="csX9" fmla="*/ 343507 w 2191357"/>
              <a:gd name="csY9" fmla="*/ 264082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39600 w 2191357"/>
              <a:gd name="csY7" fmla="*/ 379183 h 776739"/>
              <a:gd name="csX8" fmla="*/ 0 w 2191357"/>
              <a:gd name="csY8" fmla="*/ 324261 h 776739"/>
              <a:gd name="csX9" fmla="*/ 343507 w 2191357"/>
              <a:gd name="csY9" fmla="*/ 279713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39600 w 2191357"/>
              <a:gd name="csY7" fmla="*/ 359645 h 776739"/>
              <a:gd name="csX8" fmla="*/ 0 w 2191357"/>
              <a:gd name="csY8" fmla="*/ 324261 h 776739"/>
              <a:gd name="csX9" fmla="*/ 343507 w 2191357"/>
              <a:gd name="csY9" fmla="*/ 279713 h 776739"/>
              <a:gd name="csX10" fmla="*/ 343507 w 2191357"/>
              <a:gd name="csY10" fmla="*/ 84214 h 776739"/>
              <a:gd name="csX11" fmla="*/ 427721 w 2191357"/>
              <a:gd name="csY11" fmla="*/ 0 h 7767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191357" h="776739">
                <a:moveTo>
                  <a:pt x="427721" y="0"/>
                </a:moveTo>
                <a:lnTo>
                  <a:pt x="2107143" y="0"/>
                </a:lnTo>
                <a:cubicBezTo>
                  <a:pt x="2153653" y="0"/>
                  <a:pt x="2191357" y="37704"/>
                  <a:pt x="2191357" y="84214"/>
                </a:cubicBezTo>
                <a:lnTo>
                  <a:pt x="2191357" y="692525"/>
                </a:lnTo>
                <a:cubicBezTo>
                  <a:pt x="2191357" y="739035"/>
                  <a:pt x="2153653" y="776739"/>
                  <a:pt x="2107143" y="776739"/>
                </a:cubicBezTo>
                <a:lnTo>
                  <a:pt x="427721" y="776739"/>
                </a:lnTo>
                <a:cubicBezTo>
                  <a:pt x="381211" y="776739"/>
                  <a:pt x="339599" y="731220"/>
                  <a:pt x="339599" y="684710"/>
                </a:cubicBezTo>
                <a:cubicBezTo>
                  <a:pt x="340902" y="582868"/>
                  <a:pt x="338297" y="461487"/>
                  <a:pt x="339600" y="359645"/>
                </a:cubicBezTo>
                <a:lnTo>
                  <a:pt x="0" y="324261"/>
                </a:lnTo>
                <a:lnTo>
                  <a:pt x="343507" y="279713"/>
                </a:lnTo>
                <a:lnTo>
                  <a:pt x="343507" y="84214"/>
                </a:lnTo>
                <a:cubicBezTo>
                  <a:pt x="343507" y="37704"/>
                  <a:pt x="381211" y="0"/>
                  <a:pt x="427721" y="0"/>
                </a:cubicBezTo>
                <a:close/>
              </a:path>
            </a:pathLst>
          </a:cu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just"/>
            <a:endParaRPr lang="ja-JP" altLang="en-US" sz="105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63" name="四角形: 角を丸くする 1062">
            <a:extLst>
              <a:ext uri="{FF2B5EF4-FFF2-40B4-BE49-F238E27FC236}">
                <a16:creationId xmlns:a16="http://schemas.microsoft.com/office/drawing/2014/main" id="{D346AC63-64A7-3215-2C12-0172AC14935A}"/>
              </a:ext>
            </a:extLst>
          </p:cNvPr>
          <p:cNvSpPr/>
          <p:nvPr/>
        </p:nvSpPr>
        <p:spPr>
          <a:xfrm>
            <a:off x="376238" y="2914966"/>
            <a:ext cx="6869112" cy="5096598"/>
          </a:xfrm>
          <a:prstGeom prst="roundRect">
            <a:avLst>
              <a:gd name="adj" fmla="val 2473"/>
            </a:avLst>
          </a:prstGeom>
          <a:solidFill>
            <a:srgbClr val="FDF3E9"/>
          </a:solidFill>
          <a:ln w="19050">
            <a:solidFill>
              <a:srgbClr val="ED6D34"/>
            </a:solidFill>
          </a:ln>
          <a:effectLst>
            <a:outerShdw dist="50800" dir="2400000" algn="ctr" rotWithShape="0">
              <a:srgbClr val="000000">
                <a:alpha val="1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64" name="正方形/長方形 1063">
            <a:extLst>
              <a:ext uri="{FF2B5EF4-FFF2-40B4-BE49-F238E27FC236}">
                <a16:creationId xmlns:a16="http://schemas.microsoft.com/office/drawing/2014/main" id="{519FD539-D789-D0B0-2F65-9D95AE0ADC9B}"/>
              </a:ext>
            </a:extLst>
          </p:cNvPr>
          <p:cNvSpPr/>
          <p:nvPr/>
        </p:nvSpPr>
        <p:spPr>
          <a:xfrm>
            <a:off x="276225" y="2744067"/>
            <a:ext cx="2964655" cy="350043"/>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8" name="正方形/長方形 1067">
            <a:extLst>
              <a:ext uri="{FF2B5EF4-FFF2-40B4-BE49-F238E27FC236}">
                <a16:creationId xmlns:a16="http://schemas.microsoft.com/office/drawing/2014/main" id="{EF733A8B-97A0-3B27-A4C4-315A3E8600E4}"/>
              </a:ext>
            </a:extLst>
          </p:cNvPr>
          <p:cNvSpPr/>
          <p:nvPr/>
        </p:nvSpPr>
        <p:spPr>
          <a:xfrm>
            <a:off x="259860" y="2739979"/>
            <a:ext cx="2945303" cy="325557"/>
          </a:xfrm>
          <a:prstGeom prst="rect">
            <a:avLst/>
          </a:prstGeom>
          <a:solidFill>
            <a:srgbClr val="EF7E4B"/>
          </a:solidFill>
          <a:ln>
            <a:solidFill>
              <a:srgbClr val="ED6D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0" name="テキスト ボックス 1069">
            <a:extLst>
              <a:ext uri="{FF2B5EF4-FFF2-40B4-BE49-F238E27FC236}">
                <a16:creationId xmlns:a16="http://schemas.microsoft.com/office/drawing/2014/main" id="{1D0A1A83-454E-3C0F-131D-3863B963A1EC}"/>
              </a:ext>
            </a:extLst>
          </p:cNvPr>
          <p:cNvSpPr txBox="1"/>
          <p:nvPr/>
        </p:nvSpPr>
        <p:spPr>
          <a:xfrm>
            <a:off x="445596" y="2744375"/>
            <a:ext cx="2726228" cy="323165"/>
          </a:xfrm>
          <a:prstGeom prst="roundRect">
            <a:avLst>
              <a:gd name="adj" fmla="val 0"/>
            </a:avLst>
          </a:prstGeom>
          <a:noFill/>
        </p:spPr>
        <p:txBody>
          <a:bodyPr wrap="square" lIns="0" rIns="0" rtlCol="0">
            <a:spAutoFit/>
          </a:bodyPr>
          <a:lstStyle/>
          <a:p>
            <a:r>
              <a:rPr lang="ja-JP" altLang="en-US" sz="1500" b="1" dirty="0">
                <a:solidFill>
                  <a:schemeClr val="bg1"/>
                </a:solidFill>
                <a:latin typeface="BIZ UDPゴシック" panose="020B0400000000000000" pitchFamily="50" charset="-128"/>
                <a:ea typeface="BIZ UDPゴシック" panose="020B0400000000000000" pitchFamily="50" charset="-128"/>
              </a:rPr>
              <a:t>もっと教えて！ショートステイ</a:t>
            </a:r>
          </a:p>
        </p:txBody>
      </p:sp>
      <p:grpSp>
        <p:nvGrpSpPr>
          <p:cNvPr id="1167" name="グループ化 1166">
            <a:extLst>
              <a:ext uri="{FF2B5EF4-FFF2-40B4-BE49-F238E27FC236}">
                <a16:creationId xmlns:a16="http://schemas.microsoft.com/office/drawing/2014/main" id="{1D22F24E-BC2F-8574-67CB-92170BB116F6}"/>
              </a:ext>
            </a:extLst>
          </p:cNvPr>
          <p:cNvGrpSpPr/>
          <p:nvPr/>
        </p:nvGrpSpPr>
        <p:grpSpPr>
          <a:xfrm>
            <a:off x="495300" y="3140176"/>
            <a:ext cx="6608125" cy="435777"/>
            <a:chOff x="466725" y="3424610"/>
            <a:chExt cx="6608125" cy="435777"/>
          </a:xfrm>
        </p:grpSpPr>
        <p:grpSp>
          <p:nvGrpSpPr>
            <p:cNvPr id="1161" name="グループ化 1160">
              <a:extLst>
                <a:ext uri="{FF2B5EF4-FFF2-40B4-BE49-F238E27FC236}">
                  <a16:creationId xmlns:a16="http://schemas.microsoft.com/office/drawing/2014/main" id="{71379292-9CEC-5CEC-46BB-43A291AB31A9}"/>
                </a:ext>
              </a:extLst>
            </p:cNvPr>
            <p:cNvGrpSpPr/>
            <p:nvPr/>
          </p:nvGrpSpPr>
          <p:grpSpPr>
            <a:xfrm>
              <a:off x="466725" y="3468800"/>
              <a:ext cx="230981" cy="202371"/>
              <a:chOff x="488158" y="3431418"/>
              <a:chExt cx="257762" cy="202371"/>
            </a:xfrm>
          </p:grpSpPr>
          <p:grpSp>
            <p:nvGrpSpPr>
              <p:cNvPr id="1159" name="グループ化 1158">
                <a:extLst>
                  <a:ext uri="{FF2B5EF4-FFF2-40B4-BE49-F238E27FC236}">
                    <a16:creationId xmlns:a16="http://schemas.microsoft.com/office/drawing/2014/main" id="{6F710AF5-4F82-BA4F-9F82-FEAFB386BF04}"/>
                  </a:ext>
                </a:extLst>
              </p:cNvPr>
              <p:cNvGrpSpPr/>
              <p:nvPr/>
            </p:nvGrpSpPr>
            <p:grpSpPr>
              <a:xfrm>
                <a:off x="488158" y="3431418"/>
                <a:ext cx="257762" cy="149982"/>
                <a:chOff x="590550" y="3452813"/>
                <a:chExt cx="371475" cy="149982"/>
              </a:xfrm>
            </p:grpSpPr>
            <p:sp>
              <p:nvSpPr>
                <p:cNvPr id="1156" name="四角形: 角を丸くする 1155">
                  <a:extLst>
                    <a:ext uri="{FF2B5EF4-FFF2-40B4-BE49-F238E27FC236}">
                      <a16:creationId xmlns:a16="http://schemas.microsoft.com/office/drawing/2014/main" id="{B01CC263-A093-DE48-A58B-18C481631E93}"/>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7" name="フリーフォーム: 図形 1156">
                  <a:extLst>
                    <a:ext uri="{FF2B5EF4-FFF2-40B4-BE49-F238E27FC236}">
                      <a16:creationId xmlns:a16="http://schemas.microsoft.com/office/drawing/2014/main" id="{A46CEC59-7CBF-ED32-D754-1CB9BF75FAAC}"/>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8" name="フリーフォーム: 図形 1157">
                  <a:extLst>
                    <a:ext uri="{FF2B5EF4-FFF2-40B4-BE49-F238E27FC236}">
                      <a16:creationId xmlns:a16="http://schemas.microsoft.com/office/drawing/2014/main" id="{8CB70216-4A73-2159-226F-9431DDF171FA}"/>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0" name="フリーフォーム: 図形 1159">
                <a:extLst>
                  <a:ext uri="{FF2B5EF4-FFF2-40B4-BE49-F238E27FC236}">
                    <a16:creationId xmlns:a16="http://schemas.microsoft.com/office/drawing/2014/main" id="{66DB1180-164E-52DC-DDE2-8BF9C5A131D0}"/>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62" name="グループ化 1161">
              <a:extLst>
                <a:ext uri="{FF2B5EF4-FFF2-40B4-BE49-F238E27FC236}">
                  <a16:creationId xmlns:a16="http://schemas.microsoft.com/office/drawing/2014/main" id="{B1948F03-1DC4-85BF-F497-2B4C17D612B1}"/>
                </a:ext>
              </a:extLst>
            </p:cNvPr>
            <p:cNvGrpSpPr/>
            <p:nvPr/>
          </p:nvGrpSpPr>
          <p:grpSpPr bwMode="gray">
            <a:xfrm>
              <a:off x="676862" y="3424610"/>
              <a:ext cx="6397988" cy="435777"/>
              <a:chOff x="816788" y="2214601"/>
              <a:chExt cx="6397988" cy="435777"/>
            </a:xfrm>
          </p:grpSpPr>
          <p:sp>
            <p:nvSpPr>
              <p:cNvPr id="1163" name="正方形/長方形 1162">
                <a:extLst>
                  <a:ext uri="{FF2B5EF4-FFF2-40B4-BE49-F238E27FC236}">
                    <a16:creationId xmlns:a16="http://schemas.microsoft.com/office/drawing/2014/main" id="{FF107256-BC73-6A88-8D26-C7724021EE30}"/>
                  </a:ext>
                </a:extLst>
              </p:cNvPr>
              <p:cNvSpPr/>
              <p:nvPr/>
            </p:nvSpPr>
            <p:spPr bwMode="gray">
              <a:xfrm>
                <a:off x="827263" y="2475527"/>
                <a:ext cx="6387513" cy="17485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t">
                <a:spAutoFit/>
              </a:bodyPr>
              <a:lstStyle/>
              <a:p>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親に相談する前に申し込むこともできます。あなたが利用を希望したら、こちらで保護者の同意を得ます。</a:t>
                </a:r>
                <a:endPar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164" name="正方形/長方形 1163">
                <a:extLst>
                  <a:ext uri="{FF2B5EF4-FFF2-40B4-BE49-F238E27FC236}">
                    <a16:creationId xmlns:a16="http://schemas.microsoft.com/office/drawing/2014/main" id="{C425B4FD-C7A1-D2C5-ED53-A1A9649CD55E}"/>
                  </a:ext>
                </a:extLst>
              </p:cNvPr>
              <p:cNvSpPr/>
              <p:nvPr/>
            </p:nvSpPr>
            <p:spPr bwMode="gray">
              <a:xfrm>
                <a:off x="816788" y="2214601"/>
                <a:ext cx="6228000" cy="20562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ja-JP" altLang="en-US" sz="1050" b="1" dirty="0">
                    <a:solidFill>
                      <a:srgbClr val="ED6D34"/>
                    </a:solidFill>
                    <a:latin typeface="BIZ UDPゴシック" panose="020B0400000000000000" pitchFamily="50" charset="-128"/>
                    <a:ea typeface="BIZ UDPゴシック" panose="020B0400000000000000" pitchFamily="50" charset="-128"/>
                  </a:rPr>
                  <a:t>親に相談する必要はあるの</a:t>
                </a:r>
                <a:r>
                  <a:rPr kumimoji="1" lang="ja-JP" altLang="en-US" sz="1050" b="1" dirty="0">
                    <a:solidFill>
                      <a:srgbClr val="ED6D34"/>
                    </a:solidFill>
                    <a:latin typeface="BIZ UDPゴシック" panose="020B0400000000000000" pitchFamily="50" charset="-128"/>
                    <a:ea typeface="BIZ UDPゴシック" panose="020B0400000000000000" pitchFamily="50" charset="-128"/>
                  </a:rPr>
                  <a:t>？</a:t>
                </a:r>
              </a:p>
            </p:txBody>
          </p:sp>
        </p:grpSp>
      </p:grpSp>
      <p:sp>
        <p:nvSpPr>
          <p:cNvPr id="1238" name="吹き出し: 角を丸めた四角形 1237">
            <a:extLst>
              <a:ext uri="{FF2B5EF4-FFF2-40B4-BE49-F238E27FC236}">
                <a16:creationId xmlns:a16="http://schemas.microsoft.com/office/drawing/2014/main" id="{BD810E3C-809E-D409-A148-64CC82A1C0F9}"/>
              </a:ext>
            </a:extLst>
          </p:cNvPr>
          <p:cNvSpPr/>
          <p:nvPr/>
        </p:nvSpPr>
        <p:spPr>
          <a:xfrm>
            <a:off x="481474" y="7692147"/>
            <a:ext cx="6611476" cy="294751"/>
          </a:xfrm>
          <a:prstGeom prst="wedgeRoundRectCallout">
            <a:avLst>
              <a:gd name="adj1" fmla="val 48761"/>
              <a:gd name="adj2" fmla="val 12040"/>
              <a:gd name="adj3" fmla="val 1666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829544"/>
            <a:r>
              <a:rPr lang="en-US" altLang="ja-JP" sz="900" b="1" dirty="0">
                <a:solidFill>
                  <a:schemeClr val="tx1"/>
                </a:solidFill>
                <a:latin typeface="BIZ UDPゴシック" panose="020B0400000000000000" pitchFamily="50" charset="-128"/>
                <a:ea typeface="BIZ UDPゴシック" panose="020B0400000000000000" pitchFamily="50" charset="-128"/>
              </a:rPr>
              <a:t>※</a:t>
            </a:r>
            <a:r>
              <a:rPr lang="ja-JP" altLang="en-US" sz="900" b="1" dirty="0">
                <a:solidFill>
                  <a:schemeClr val="tx1"/>
                </a:solidFill>
                <a:latin typeface="BIZ UDPゴシック" panose="020B0400000000000000" pitchFamily="50" charset="-128"/>
                <a:ea typeface="BIZ UDPゴシック" panose="020B0400000000000000" pitchFamily="50" charset="-128"/>
              </a:rPr>
              <a:t>　みんなで過ごす場所なので、最低限のルールは守ってね。詳しくは、スタッフの説明を聞いてください。</a:t>
            </a:r>
          </a:p>
        </p:txBody>
      </p:sp>
      <p:sp>
        <p:nvSpPr>
          <p:cNvPr id="1242" name="正方形/長方形 1241">
            <a:extLst>
              <a:ext uri="{FF2B5EF4-FFF2-40B4-BE49-F238E27FC236}">
                <a16:creationId xmlns:a16="http://schemas.microsoft.com/office/drawing/2014/main" id="{B639690A-A13E-5682-6608-621340CCD34C}"/>
              </a:ext>
            </a:extLst>
          </p:cNvPr>
          <p:cNvSpPr/>
          <p:nvPr/>
        </p:nvSpPr>
        <p:spPr bwMode="gray">
          <a:xfrm>
            <a:off x="290112" y="9569967"/>
            <a:ext cx="6265626" cy="868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t"/>
          <a:lstStyle/>
          <a:p>
            <a:pPr>
              <a:lnSpc>
                <a:spcPct val="110000"/>
              </a:lnSpc>
              <a:spcAft>
                <a:spcPts val="600"/>
              </a:spcAft>
            </a:pPr>
            <a:r>
              <a:rPr lang="ja-JP" altLang="en-US" sz="1000" b="1" dirty="0">
                <a:solidFill>
                  <a:srgbClr val="ED6D34"/>
                </a:solidFill>
                <a:latin typeface="BIZ UDPゴシック" panose="020B0400000000000000" pitchFamily="50" charset="-128"/>
                <a:ea typeface="BIZ UDPゴシック" panose="020B0400000000000000" pitchFamily="50" charset="-128"/>
              </a:rPr>
              <a:t>・お子さんのことで頼れる人が近くにいない、時間的にも精神的にもゆとりがない</a:t>
            </a:r>
            <a:r>
              <a:rPr lang="en-US" altLang="ja-JP" sz="1000" b="1" dirty="0">
                <a:solidFill>
                  <a:srgbClr val="ED6D34"/>
                </a:solidFill>
                <a:latin typeface="BIZ UDPゴシック" panose="020B0400000000000000" pitchFamily="50" charset="-128"/>
                <a:ea typeface="BIZ UDPゴシック" panose="020B0400000000000000" pitchFamily="50" charset="-128"/>
              </a:rPr>
              <a:t>…</a:t>
            </a:r>
            <a:br>
              <a:rPr lang="en-US" altLang="ja-JP" sz="1000" b="1" dirty="0">
                <a:solidFill>
                  <a:srgbClr val="FF8A60"/>
                </a:solidFill>
                <a:latin typeface="BIZ UDPゴシック" panose="020B0400000000000000" pitchFamily="50" charset="-128"/>
                <a:ea typeface="BIZ UDPゴシック" panose="020B0400000000000000" pitchFamily="50" charset="-128"/>
              </a:rPr>
            </a:br>
            <a:r>
              <a:rPr lang="en-US" altLang="ja-JP" sz="1000" b="1" dirty="0">
                <a:solidFill>
                  <a:srgbClr val="FF8A60"/>
                </a:solidFill>
                <a:latin typeface="BIZ UDPゴシック" panose="020B0400000000000000" pitchFamily="50" charset="-128"/>
                <a:ea typeface="BIZ UDPゴシック" panose="020B0400000000000000" pitchFamily="50" charset="-128"/>
              </a:rPr>
              <a:t> </a:t>
            </a:r>
            <a:r>
              <a:rPr lang="en-US" altLang="ja-JP" sz="600" b="1" dirty="0">
                <a:solidFill>
                  <a:srgbClr val="FF8A60"/>
                </a:solidFill>
                <a:latin typeface="BIZ UDPゴシック" panose="020B0400000000000000" pitchFamily="50" charset="-128"/>
                <a:ea typeface="BIZ UDPゴシック" panose="020B0400000000000000" pitchFamily="50" charset="-128"/>
              </a:rPr>
              <a:t> </a:t>
            </a:r>
            <a:r>
              <a:rPr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rPr>
              <a:t>こんなお悩みをお持ちの保護者の方は多いのではないでしょうか。保護者の方の病気・仕事・出産等のほか、</a:t>
            </a:r>
            <a:br>
              <a:rPr lang="en-US" altLang="ja-JP" sz="1000"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lang="ja-JP" altLang="en-US" sz="1000" dirty="0">
                <a:solidFill>
                  <a:srgbClr val="ED6D34"/>
                </a:solidFill>
                <a:latin typeface="BIZ UDPゴシック" panose="020B0400000000000000" pitchFamily="50" charset="-128"/>
                <a:ea typeface="BIZ UDPゴシック" panose="020B0400000000000000" pitchFamily="50" charset="-128"/>
              </a:rPr>
              <a:t>・</a:t>
            </a:r>
            <a:r>
              <a:rPr lang="ja-JP" altLang="en-US" sz="1000" b="1" dirty="0">
                <a:solidFill>
                  <a:srgbClr val="ED6D34"/>
                </a:solidFill>
                <a:latin typeface="BIZ UDPゴシック" panose="020B0400000000000000" pitchFamily="50" charset="-128"/>
                <a:ea typeface="BIZ UDPゴシック" panose="020B0400000000000000" pitchFamily="50" charset="-128"/>
              </a:rPr>
              <a:t>保護者の方の心身のリフレッシュのためにも、子育て短期支援事業（ショートステイ）をご利用ください。</a:t>
            </a:r>
            <a:br>
              <a:rPr lang="en-US" altLang="ja-JP" sz="1000"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lang="en-US" altLang="ja-JP" sz="100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rPr>
              <a:t>ご不明点があれば、お気軽に上記問合せ先まで。子育ての不安やご相談もお寄せください！</a:t>
            </a:r>
            <a:endParaRPr kumimoji="1" lang="en-US" altLang="ja-JP"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243" name="正方形/長方形 1242">
            <a:extLst>
              <a:ext uri="{FF2B5EF4-FFF2-40B4-BE49-F238E27FC236}">
                <a16:creationId xmlns:a16="http://schemas.microsoft.com/office/drawing/2014/main" id="{10967C0B-07E2-55C3-6735-45C034A052C8}"/>
              </a:ext>
            </a:extLst>
          </p:cNvPr>
          <p:cNvSpPr/>
          <p:nvPr/>
        </p:nvSpPr>
        <p:spPr>
          <a:xfrm>
            <a:off x="6445604" y="9396068"/>
            <a:ext cx="686396" cy="64915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QR</a:t>
            </a:r>
            <a:r>
              <a:rPr kumimoji="1" lang="ja-JP" altLang="en-US" sz="1000" dirty="0">
                <a:solidFill>
                  <a:schemeClr val="tx1"/>
                </a:solidFill>
              </a:rPr>
              <a:t>コード</a:t>
            </a:r>
          </a:p>
        </p:txBody>
      </p:sp>
      <p:sp>
        <p:nvSpPr>
          <p:cNvPr id="1244" name="テキスト ボックス 1243">
            <a:extLst>
              <a:ext uri="{FF2B5EF4-FFF2-40B4-BE49-F238E27FC236}">
                <a16:creationId xmlns:a16="http://schemas.microsoft.com/office/drawing/2014/main" id="{154B582A-E1BB-50F1-6243-545E383C6EBE}"/>
              </a:ext>
            </a:extLst>
          </p:cNvPr>
          <p:cNvSpPr txBox="1"/>
          <p:nvPr/>
        </p:nvSpPr>
        <p:spPr>
          <a:xfrm>
            <a:off x="6322870" y="10019211"/>
            <a:ext cx="931865" cy="307777"/>
          </a:xfrm>
          <a:prstGeom prst="rect">
            <a:avLst/>
          </a:prstGeom>
          <a:noFill/>
        </p:spPr>
        <p:txBody>
          <a:bodyPr wrap="square">
            <a:spAutoFit/>
          </a:bodyPr>
          <a:lstStyle/>
          <a:p>
            <a:pPr algn="ctr"/>
            <a:r>
              <a:rPr lang="ja-JP" altLang="en-US" sz="700" dirty="0">
                <a:solidFill>
                  <a:schemeClr val="tx1">
                    <a:lumMod val="85000"/>
                    <a:lumOff val="15000"/>
                  </a:schemeClr>
                </a:solidFill>
                <a:latin typeface="BIZ UDPゴシック" panose="020B0400000000000000" pitchFamily="50" charset="-128"/>
                <a:ea typeface="BIZ UDPゴシック" panose="020B0400000000000000" pitchFamily="50" charset="-128"/>
              </a:rPr>
              <a:t>事業の詳細は</a:t>
            </a:r>
            <a:endPar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lang="ja-JP" altLang="en-US" sz="700" dirty="0">
                <a:solidFill>
                  <a:schemeClr val="tx1">
                    <a:lumMod val="85000"/>
                    <a:lumOff val="15000"/>
                  </a:schemeClr>
                </a:solidFill>
                <a:latin typeface="BIZ UDPゴシック" panose="020B0400000000000000" pitchFamily="50" charset="-128"/>
                <a:ea typeface="BIZ UDPゴシック" panose="020B0400000000000000" pitchFamily="50" charset="-128"/>
              </a:rPr>
              <a:t>こちら</a:t>
            </a:r>
            <a:endParaRPr lang="ja-JP" altLang="en-US" sz="700" dirty="0">
              <a:latin typeface="BIZ UDPゴシック" panose="020B0400000000000000" pitchFamily="50" charset="-128"/>
              <a:ea typeface="BIZ UDPゴシック" panose="020B0400000000000000" pitchFamily="50" charset="-128"/>
            </a:endParaRPr>
          </a:p>
        </p:txBody>
      </p:sp>
      <p:sp>
        <p:nvSpPr>
          <p:cNvPr id="1240" name="四角形: 角を丸くする 1239">
            <a:extLst>
              <a:ext uri="{FF2B5EF4-FFF2-40B4-BE49-F238E27FC236}">
                <a16:creationId xmlns:a16="http://schemas.microsoft.com/office/drawing/2014/main" id="{92C5F24D-B704-2C3C-C6CD-8C46AABCE124}"/>
              </a:ext>
            </a:extLst>
          </p:cNvPr>
          <p:cNvSpPr/>
          <p:nvPr/>
        </p:nvSpPr>
        <p:spPr bwMode="gray">
          <a:xfrm>
            <a:off x="562839" y="9261891"/>
            <a:ext cx="1229535" cy="307777"/>
          </a:xfrm>
          <a:prstGeom prst="roundRect">
            <a:avLst>
              <a:gd name="adj" fmla="val 0"/>
            </a:avLst>
          </a:prstGeom>
          <a:noFill/>
        </p:spPr>
        <p:txBody>
          <a:bodyPr wrap="square" lIns="0" rIns="0" rtlCol="0">
            <a:spAutoFit/>
          </a:bodyPr>
          <a:lstStyle/>
          <a:p>
            <a:r>
              <a:rPr lang="ja-JP" altLang="en-US" sz="1400" b="1" dirty="0">
                <a:latin typeface="BIZ UDPゴシック" panose="020B0400000000000000" pitchFamily="50" charset="-128"/>
                <a:ea typeface="BIZ UDPゴシック" panose="020B0400000000000000" pitchFamily="50" charset="-128"/>
              </a:rPr>
              <a:t>保護者の方へ</a:t>
            </a:r>
          </a:p>
        </p:txBody>
      </p:sp>
      <p:sp>
        <p:nvSpPr>
          <p:cNvPr id="2" name="テキスト ボックス 1">
            <a:extLst>
              <a:ext uri="{FF2B5EF4-FFF2-40B4-BE49-F238E27FC236}">
                <a16:creationId xmlns:a16="http://schemas.microsoft.com/office/drawing/2014/main" id="{81D94673-3F49-2416-B08B-598DEA8FEBD4}"/>
              </a:ext>
            </a:extLst>
          </p:cNvPr>
          <p:cNvSpPr txBox="1"/>
          <p:nvPr/>
        </p:nvSpPr>
        <p:spPr>
          <a:xfrm>
            <a:off x="466725" y="3340241"/>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2FEC9A42-CF06-2FE5-6744-352A9D6D2AE0}"/>
              </a:ext>
            </a:extLst>
          </p:cNvPr>
          <p:cNvGrpSpPr/>
          <p:nvPr/>
        </p:nvGrpSpPr>
        <p:grpSpPr>
          <a:xfrm>
            <a:off x="466725" y="3664595"/>
            <a:ext cx="6466712" cy="551297"/>
            <a:chOff x="466725" y="4064111"/>
            <a:chExt cx="6466712" cy="551297"/>
          </a:xfrm>
        </p:grpSpPr>
        <p:grpSp>
          <p:nvGrpSpPr>
            <p:cNvPr id="1168" name="グループ化 1167">
              <a:extLst>
                <a:ext uri="{FF2B5EF4-FFF2-40B4-BE49-F238E27FC236}">
                  <a16:creationId xmlns:a16="http://schemas.microsoft.com/office/drawing/2014/main" id="{CFCD49C4-22CD-A482-3CC7-9F9A925F32ED}"/>
                </a:ext>
              </a:extLst>
            </p:cNvPr>
            <p:cNvGrpSpPr/>
            <p:nvPr/>
          </p:nvGrpSpPr>
          <p:grpSpPr>
            <a:xfrm>
              <a:off x="495300" y="4064111"/>
              <a:ext cx="6438137" cy="551297"/>
              <a:chOff x="466725" y="3424610"/>
              <a:chExt cx="6438137" cy="551297"/>
            </a:xfrm>
          </p:grpSpPr>
          <p:grpSp>
            <p:nvGrpSpPr>
              <p:cNvPr id="1169" name="グループ化 1168">
                <a:extLst>
                  <a:ext uri="{FF2B5EF4-FFF2-40B4-BE49-F238E27FC236}">
                    <a16:creationId xmlns:a16="http://schemas.microsoft.com/office/drawing/2014/main" id="{2FC6680E-D6BB-9966-FBD1-2531F4840C3F}"/>
                  </a:ext>
                </a:extLst>
              </p:cNvPr>
              <p:cNvGrpSpPr/>
              <p:nvPr/>
            </p:nvGrpSpPr>
            <p:grpSpPr>
              <a:xfrm>
                <a:off x="466725" y="3468800"/>
                <a:ext cx="230981" cy="202371"/>
                <a:chOff x="488158" y="3431418"/>
                <a:chExt cx="257762" cy="202371"/>
              </a:xfrm>
            </p:grpSpPr>
            <p:grpSp>
              <p:nvGrpSpPr>
                <p:cNvPr id="1173" name="グループ化 1172">
                  <a:extLst>
                    <a:ext uri="{FF2B5EF4-FFF2-40B4-BE49-F238E27FC236}">
                      <a16:creationId xmlns:a16="http://schemas.microsoft.com/office/drawing/2014/main" id="{9EE54ADE-59F7-511A-5864-B72ADAE42873}"/>
                    </a:ext>
                  </a:extLst>
                </p:cNvPr>
                <p:cNvGrpSpPr/>
                <p:nvPr/>
              </p:nvGrpSpPr>
              <p:grpSpPr>
                <a:xfrm>
                  <a:off x="488158" y="3431418"/>
                  <a:ext cx="257762" cy="149982"/>
                  <a:chOff x="590550" y="3452813"/>
                  <a:chExt cx="371475" cy="149982"/>
                </a:xfrm>
              </p:grpSpPr>
              <p:sp>
                <p:nvSpPr>
                  <p:cNvPr id="1175" name="四角形: 角を丸くする 1174">
                    <a:extLst>
                      <a:ext uri="{FF2B5EF4-FFF2-40B4-BE49-F238E27FC236}">
                        <a16:creationId xmlns:a16="http://schemas.microsoft.com/office/drawing/2014/main" id="{BA34A6F8-FA8A-D6B5-6469-B187761ED7CD}"/>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6" name="フリーフォーム: 図形 1175">
                    <a:extLst>
                      <a:ext uri="{FF2B5EF4-FFF2-40B4-BE49-F238E27FC236}">
                        <a16:creationId xmlns:a16="http://schemas.microsoft.com/office/drawing/2014/main" id="{3CA31D66-38E2-0BDA-3550-30CFAEA91BCD}"/>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7" name="フリーフォーム: 図形 1176">
                    <a:extLst>
                      <a:ext uri="{FF2B5EF4-FFF2-40B4-BE49-F238E27FC236}">
                        <a16:creationId xmlns:a16="http://schemas.microsoft.com/office/drawing/2014/main" id="{65C5BACD-0405-C357-B397-9EB3E78E340E}"/>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4" name="フリーフォーム: 図形 1173">
                  <a:extLst>
                    <a:ext uri="{FF2B5EF4-FFF2-40B4-BE49-F238E27FC236}">
                      <a16:creationId xmlns:a16="http://schemas.microsoft.com/office/drawing/2014/main" id="{C18B0206-A762-E048-C8EC-B147D0E2823C}"/>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70" name="グループ化 1169">
                <a:extLst>
                  <a:ext uri="{FF2B5EF4-FFF2-40B4-BE49-F238E27FC236}">
                    <a16:creationId xmlns:a16="http://schemas.microsoft.com/office/drawing/2014/main" id="{A297AB3B-2974-E2EF-F484-B5874E487A0D}"/>
                  </a:ext>
                </a:extLst>
              </p:cNvPr>
              <p:cNvGrpSpPr/>
              <p:nvPr/>
            </p:nvGrpSpPr>
            <p:grpSpPr bwMode="gray">
              <a:xfrm>
                <a:off x="676862" y="3424610"/>
                <a:ext cx="6228000" cy="551297"/>
                <a:chOff x="816788" y="2214601"/>
                <a:chExt cx="6228000" cy="551297"/>
              </a:xfrm>
            </p:grpSpPr>
            <p:sp>
              <p:nvSpPr>
                <p:cNvPr id="1171" name="正方形/長方形 1170">
                  <a:extLst>
                    <a:ext uri="{FF2B5EF4-FFF2-40B4-BE49-F238E27FC236}">
                      <a16:creationId xmlns:a16="http://schemas.microsoft.com/office/drawing/2014/main" id="{2568BE6C-45DA-CFF2-8290-153447340529}"/>
                    </a:ext>
                  </a:extLst>
                </p:cNvPr>
                <p:cNvSpPr/>
                <p:nvPr/>
              </p:nvSpPr>
              <p:spPr bwMode="gray">
                <a:xfrm>
                  <a:off x="816788" y="2452548"/>
                  <a:ext cx="6033501" cy="31335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t">
                  <a:spAutoFit/>
                </a:bodyPr>
                <a:lstStyle/>
                <a:p>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児童養護施設やファミリーホームなど、こどものための施設に泊まります。里親のおうちで受け入れる場 合もあります。個室もありますが、空きがない場合には２人部屋か４人部屋になります。</a:t>
                  </a:r>
                </a:p>
              </p:txBody>
            </p:sp>
            <p:sp>
              <p:nvSpPr>
                <p:cNvPr id="1172" name="正方形/長方形 1171">
                  <a:extLst>
                    <a:ext uri="{FF2B5EF4-FFF2-40B4-BE49-F238E27FC236}">
                      <a16:creationId xmlns:a16="http://schemas.microsoft.com/office/drawing/2014/main" id="{92C1CF6E-2DA1-8A2B-3531-295C93ABE170}"/>
                    </a:ext>
                  </a:extLst>
                </p:cNvPr>
                <p:cNvSpPr/>
                <p:nvPr/>
              </p:nvSpPr>
              <p:spPr bwMode="gray">
                <a:xfrm>
                  <a:off x="816788" y="2214601"/>
                  <a:ext cx="6228000" cy="20562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ja-JP" altLang="en-US" sz="1050" b="1" dirty="0">
                      <a:solidFill>
                        <a:srgbClr val="ED6D34"/>
                      </a:solidFill>
                      <a:latin typeface="BIZ UDPゴシック" panose="020B0400000000000000" pitchFamily="50" charset="-128"/>
                      <a:ea typeface="BIZ UDPゴシック" panose="020B0400000000000000" pitchFamily="50" charset="-128"/>
                    </a:rPr>
                    <a:t>泊まるのはどんなところ？個室はある？</a:t>
                  </a:r>
                </a:p>
              </p:txBody>
            </p:sp>
          </p:grpSp>
        </p:grpSp>
        <p:sp>
          <p:nvSpPr>
            <p:cNvPr id="3" name="テキスト ボックス 2">
              <a:extLst>
                <a:ext uri="{FF2B5EF4-FFF2-40B4-BE49-F238E27FC236}">
                  <a16:creationId xmlns:a16="http://schemas.microsoft.com/office/drawing/2014/main" id="{1D1E3B54-4ED4-E996-45B5-CFE676E74941}"/>
                </a:ext>
              </a:extLst>
            </p:cNvPr>
            <p:cNvSpPr txBox="1"/>
            <p:nvPr/>
          </p:nvSpPr>
          <p:spPr>
            <a:xfrm>
              <a:off x="466725" y="4316883"/>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7A1E394F-1E1B-BFCA-1A85-DD7C27B0EC41}"/>
              </a:ext>
            </a:extLst>
          </p:cNvPr>
          <p:cNvGrpSpPr/>
          <p:nvPr/>
        </p:nvGrpSpPr>
        <p:grpSpPr>
          <a:xfrm>
            <a:off x="466725" y="4304534"/>
            <a:ext cx="6502712" cy="487510"/>
            <a:chOff x="466725" y="4786436"/>
            <a:chExt cx="6502712" cy="487510"/>
          </a:xfrm>
        </p:grpSpPr>
        <p:grpSp>
          <p:nvGrpSpPr>
            <p:cNvPr id="1178" name="グループ化 1177">
              <a:extLst>
                <a:ext uri="{FF2B5EF4-FFF2-40B4-BE49-F238E27FC236}">
                  <a16:creationId xmlns:a16="http://schemas.microsoft.com/office/drawing/2014/main" id="{D982CD59-C864-AC5A-6900-BC0B83EDD45A}"/>
                </a:ext>
              </a:extLst>
            </p:cNvPr>
            <p:cNvGrpSpPr/>
            <p:nvPr/>
          </p:nvGrpSpPr>
          <p:grpSpPr>
            <a:xfrm>
              <a:off x="495300" y="4786436"/>
              <a:ext cx="6474137" cy="441373"/>
              <a:chOff x="466725" y="3424610"/>
              <a:chExt cx="6474137" cy="441373"/>
            </a:xfrm>
          </p:grpSpPr>
          <p:grpSp>
            <p:nvGrpSpPr>
              <p:cNvPr id="1179" name="グループ化 1178">
                <a:extLst>
                  <a:ext uri="{FF2B5EF4-FFF2-40B4-BE49-F238E27FC236}">
                    <a16:creationId xmlns:a16="http://schemas.microsoft.com/office/drawing/2014/main" id="{3AAC6FCC-97DA-5805-875A-357608BC6D59}"/>
                  </a:ext>
                </a:extLst>
              </p:cNvPr>
              <p:cNvGrpSpPr/>
              <p:nvPr/>
            </p:nvGrpSpPr>
            <p:grpSpPr>
              <a:xfrm>
                <a:off x="466725" y="3468800"/>
                <a:ext cx="230981" cy="202371"/>
                <a:chOff x="488158" y="3431418"/>
                <a:chExt cx="257762" cy="202371"/>
              </a:xfrm>
            </p:grpSpPr>
            <p:grpSp>
              <p:nvGrpSpPr>
                <p:cNvPr id="1183" name="グループ化 1182">
                  <a:extLst>
                    <a:ext uri="{FF2B5EF4-FFF2-40B4-BE49-F238E27FC236}">
                      <a16:creationId xmlns:a16="http://schemas.microsoft.com/office/drawing/2014/main" id="{D5479AE3-07E5-4BAE-A449-0D93AD8A13E2}"/>
                    </a:ext>
                  </a:extLst>
                </p:cNvPr>
                <p:cNvGrpSpPr/>
                <p:nvPr/>
              </p:nvGrpSpPr>
              <p:grpSpPr>
                <a:xfrm>
                  <a:off x="488158" y="3431418"/>
                  <a:ext cx="257762" cy="149982"/>
                  <a:chOff x="590550" y="3452813"/>
                  <a:chExt cx="371475" cy="149982"/>
                </a:xfrm>
              </p:grpSpPr>
              <p:sp>
                <p:nvSpPr>
                  <p:cNvPr id="1185" name="四角形: 角を丸くする 1184">
                    <a:extLst>
                      <a:ext uri="{FF2B5EF4-FFF2-40B4-BE49-F238E27FC236}">
                        <a16:creationId xmlns:a16="http://schemas.microsoft.com/office/drawing/2014/main" id="{97D3ED25-630B-67C3-E05D-FA9D42E585C8}"/>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6" name="フリーフォーム: 図形 1185">
                    <a:extLst>
                      <a:ext uri="{FF2B5EF4-FFF2-40B4-BE49-F238E27FC236}">
                        <a16:creationId xmlns:a16="http://schemas.microsoft.com/office/drawing/2014/main" id="{59402AF4-D9B8-CC1C-1341-D13C326AB079}"/>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7" name="フリーフォーム: 図形 1186">
                    <a:extLst>
                      <a:ext uri="{FF2B5EF4-FFF2-40B4-BE49-F238E27FC236}">
                        <a16:creationId xmlns:a16="http://schemas.microsoft.com/office/drawing/2014/main" id="{341DD7A2-FA82-90CC-E957-667994848963}"/>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84" name="フリーフォーム: 図形 1183">
                  <a:extLst>
                    <a:ext uri="{FF2B5EF4-FFF2-40B4-BE49-F238E27FC236}">
                      <a16:creationId xmlns:a16="http://schemas.microsoft.com/office/drawing/2014/main" id="{849A9C80-2077-5C45-C159-5CA30AFB118A}"/>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0" name="グループ化 1179">
                <a:extLst>
                  <a:ext uri="{FF2B5EF4-FFF2-40B4-BE49-F238E27FC236}">
                    <a16:creationId xmlns:a16="http://schemas.microsoft.com/office/drawing/2014/main" id="{DCA4B70D-7B22-5DFF-83C7-15BC63211139}"/>
                  </a:ext>
                </a:extLst>
              </p:cNvPr>
              <p:cNvGrpSpPr/>
              <p:nvPr/>
            </p:nvGrpSpPr>
            <p:grpSpPr bwMode="gray">
              <a:xfrm>
                <a:off x="676862" y="3424610"/>
                <a:ext cx="6264000" cy="441373"/>
                <a:chOff x="816788" y="2214601"/>
                <a:chExt cx="6264000" cy="441373"/>
              </a:xfrm>
            </p:grpSpPr>
            <p:sp>
              <p:nvSpPr>
                <p:cNvPr id="1181" name="正方形/長方形 1180">
                  <a:extLst>
                    <a:ext uri="{FF2B5EF4-FFF2-40B4-BE49-F238E27FC236}">
                      <a16:creationId xmlns:a16="http://schemas.microsoft.com/office/drawing/2014/main" id="{FE997B1A-2910-5A7A-7904-AA682830D4E0}"/>
                    </a:ext>
                  </a:extLst>
                </p:cNvPr>
                <p:cNvSpPr/>
                <p:nvPr/>
              </p:nvSpPr>
              <p:spPr bwMode="gray">
                <a:xfrm>
                  <a:off x="816788" y="2481123"/>
                  <a:ext cx="6264000" cy="17485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72000" bIns="18000" rtlCol="0" anchor="t">
                  <a:spAutoFit/>
                </a:bodyPr>
                <a:lstStyle/>
                <a:p>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泊から最大</a:t>
                  </a: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週間です。あなたやおうちの状況を聞いて、必要な期間を決めます。</a:t>
                  </a:r>
                </a:p>
              </p:txBody>
            </p:sp>
            <p:sp>
              <p:nvSpPr>
                <p:cNvPr id="1182" name="正方形/長方形 1181">
                  <a:extLst>
                    <a:ext uri="{FF2B5EF4-FFF2-40B4-BE49-F238E27FC236}">
                      <a16:creationId xmlns:a16="http://schemas.microsoft.com/office/drawing/2014/main" id="{AF025E47-CD92-0A9A-E3B5-716D955DD9E1}"/>
                    </a:ext>
                  </a:extLst>
                </p:cNvPr>
                <p:cNvSpPr/>
                <p:nvPr/>
              </p:nvSpPr>
              <p:spPr bwMode="gray">
                <a:xfrm>
                  <a:off x="816788" y="2214601"/>
                  <a:ext cx="6228000" cy="20562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ja-JP" altLang="en-US" sz="1050" b="1" dirty="0">
                      <a:solidFill>
                        <a:srgbClr val="ED6D34"/>
                      </a:solidFill>
                      <a:latin typeface="BIZ UDPゴシック" panose="020B0400000000000000" pitchFamily="50" charset="-128"/>
                      <a:ea typeface="BIZ UDPゴシック" panose="020B0400000000000000" pitchFamily="50" charset="-128"/>
                    </a:rPr>
                    <a:t>何日くらいいられるの？</a:t>
                  </a:r>
                </a:p>
              </p:txBody>
            </p:sp>
          </p:grpSp>
        </p:grpSp>
        <p:sp>
          <p:nvSpPr>
            <p:cNvPr id="12" name="テキスト ボックス 11">
              <a:extLst>
                <a:ext uri="{FF2B5EF4-FFF2-40B4-BE49-F238E27FC236}">
                  <a16:creationId xmlns:a16="http://schemas.microsoft.com/office/drawing/2014/main" id="{993C9FE9-86EF-095E-C114-9F860C5EA491}"/>
                </a:ext>
              </a:extLst>
            </p:cNvPr>
            <p:cNvSpPr txBox="1"/>
            <p:nvPr/>
          </p:nvSpPr>
          <p:spPr>
            <a:xfrm>
              <a:off x="466725" y="4996947"/>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5A1AF5D2-23D4-D305-4E7B-4F6ABE07B2F1}"/>
              </a:ext>
            </a:extLst>
          </p:cNvPr>
          <p:cNvGrpSpPr/>
          <p:nvPr/>
        </p:nvGrpSpPr>
        <p:grpSpPr>
          <a:xfrm>
            <a:off x="466725" y="4880686"/>
            <a:ext cx="6502712" cy="492062"/>
            <a:chOff x="466725" y="5347178"/>
            <a:chExt cx="6502712" cy="492062"/>
          </a:xfrm>
        </p:grpSpPr>
        <p:grpSp>
          <p:nvGrpSpPr>
            <p:cNvPr id="1188" name="グループ化 1187">
              <a:extLst>
                <a:ext uri="{FF2B5EF4-FFF2-40B4-BE49-F238E27FC236}">
                  <a16:creationId xmlns:a16="http://schemas.microsoft.com/office/drawing/2014/main" id="{10945F97-1FB3-7A72-B564-6CDE08DEE7C0}"/>
                </a:ext>
              </a:extLst>
            </p:cNvPr>
            <p:cNvGrpSpPr/>
            <p:nvPr/>
          </p:nvGrpSpPr>
          <p:grpSpPr>
            <a:xfrm>
              <a:off x="495300" y="5347178"/>
              <a:ext cx="6474137" cy="441373"/>
              <a:chOff x="466725" y="3424610"/>
              <a:chExt cx="6474137" cy="441373"/>
            </a:xfrm>
          </p:grpSpPr>
          <p:grpSp>
            <p:nvGrpSpPr>
              <p:cNvPr id="1189" name="グループ化 1188">
                <a:extLst>
                  <a:ext uri="{FF2B5EF4-FFF2-40B4-BE49-F238E27FC236}">
                    <a16:creationId xmlns:a16="http://schemas.microsoft.com/office/drawing/2014/main" id="{07702332-D418-522F-498A-30B85DC193E4}"/>
                  </a:ext>
                </a:extLst>
              </p:cNvPr>
              <p:cNvGrpSpPr/>
              <p:nvPr/>
            </p:nvGrpSpPr>
            <p:grpSpPr>
              <a:xfrm>
                <a:off x="466725" y="3468800"/>
                <a:ext cx="230981" cy="202371"/>
                <a:chOff x="488158" y="3431418"/>
                <a:chExt cx="257762" cy="202371"/>
              </a:xfrm>
            </p:grpSpPr>
            <p:grpSp>
              <p:nvGrpSpPr>
                <p:cNvPr id="1193" name="グループ化 1192">
                  <a:extLst>
                    <a:ext uri="{FF2B5EF4-FFF2-40B4-BE49-F238E27FC236}">
                      <a16:creationId xmlns:a16="http://schemas.microsoft.com/office/drawing/2014/main" id="{F301209E-182D-C22F-B1BB-4CA4FB5E1425}"/>
                    </a:ext>
                  </a:extLst>
                </p:cNvPr>
                <p:cNvGrpSpPr/>
                <p:nvPr/>
              </p:nvGrpSpPr>
              <p:grpSpPr>
                <a:xfrm>
                  <a:off x="488158" y="3431418"/>
                  <a:ext cx="257762" cy="149982"/>
                  <a:chOff x="590550" y="3452813"/>
                  <a:chExt cx="371475" cy="149982"/>
                </a:xfrm>
              </p:grpSpPr>
              <p:sp>
                <p:nvSpPr>
                  <p:cNvPr id="1195" name="四角形: 角を丸くする 1194">
                    <a:extLst>
                      <a:ext uri="{FF2B5EF4-FFF2-40B4-BE49-F238E27FC236}">
                        <a16:creationId xmlns:a16="http://schemas.microsoft.com/office/drawing/2014/main" id="{B13B464F-7C7F-5FD3-2E8D-67128F2FDAEE}"/>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6" name="フリーフォーム: 図形 1195">
                    <a:extLst>
                      <a:ext uri="{FF2B5EF4-FFF2-40B4-BE49-F238E27FC236}">
                        <a16:creationId xmlns:a16="http://schemas.microsoft.com/office/drawing/2014/main" id="{A9BB345C-17BF-364B-20EE-80CF78A798CA}"/>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7" name="フリーフォーム: 図形 1196">
                    <a:extLst>
                      <a:ext uri="{FF2B5EF4-FFF2-40B4-BE49-F238E27FC236}">
                        <a16:creationId xmlns:a16="http://schemas.microsoft.com/office/drawing/2014/main" id="{4D4B3206-B671-2A4B-9376-434CF14376E9}"/>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94" name="フリーフォーム: 図形 1193">
                  <a:extLst>
                    <a:ext uri="{FF2B5EF4-FFF2-40B4-BE49-F238E27FC236}">
                      <a16:creationId xmlns:a16="http://schemas.microsoft.com/office/drawing/2014/main" id="{B3561653-242E-FF8C-4734-16FFB7AE08F0}"/>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90" name="グループ化 1189">
                <a:extLst>
                  <a:ext uri="{FF2B5EF4-FFF2-40B4-BE49-F238E27FC236}">
                    <a16:creationId xmlns:a16="http://schemas.microsoft.com/office/drawing/2014/main" id="{CB7E8188-4D3D-B717-10D4-B1732A75EF54}"/>
                  </a:ext>
                </a:extLst>
              </p:cNvPr>
              <p:cNvGrpSpPr/>
              <p:nvPr/>
            </p:nvGrpSpPr>
            <p:grpSpPr bwMode="gray">
              <a:xfrm>
                <a:off x="676862" y="3424610"/>
                <a:ext cx="6264000" cy="441373"/>
                <a:chOff x="816788" y="2214601"/>
                <a:chExt cx="6264000" cy="441373"/>
              </a:xfrm>
            </p:grpSpPr>
            <p:sp>
              <p:nvSpPr>
                <p:cNvPr id="1191" name="正方形/長方形 1190">
                  <a:extLst>
                    <a:ext uri="{FF2B5EF4-FFF2-40B4-BE49-F238E27FC236}">
                      <a16:creationId xmlns:a16="http://schemas.microsoft.com/office/drawing/2014/main" id="{D60B89A2-C30E-AED5-A39C-E7F2BEC0CEB4}"/>
                    </a:ext>
                  </a:extLst>
                </p:cNvPr>
                <p:cNvSpPr/>
                <p:nvPr/>
              </p:nvSpPr>
              <p:spPr bwMode="gray">
                <a:xfrm>
                  <a:off x="816788" y="2481123"/>
                  <a:ext cx="6264000" cy="17485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72000" bIns="18000" rtlCol="0" anchor="t">
                  <a:spAutoFit/>
                </a:bodyPr>
                <a:lstStyle/>
                <a:p>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かかりません！</a:t>
                  </a:r>
                </a:p>
              </p:txBody>
            </p:sp>
            <p:sp>
              <p:nvSpPr>
                <p:cNvPr id="1192" name="正方形/長方形 1191">
                  <a:extLst>
                    <a:ext uri="{FF2B5EF4-FFF2-40B4-BE49-F238E27FC236}">
                      <a16:creationId xmlns:a16="http://schemas.microsoft.com/office/drawing/2014/main" id="{1E4D79CF-612C-470D-859B-1763F56F1A30}"/>
                    </a:ext>
                  </a:extLst>
                </p:cNvPr>
                <p:cNvSpPr/>
                <p:nvPr/>
              </p:nvSpPr>
              <p:spPr bwMode="gray">
                <a:xfrm>
                  <a:off x="816788" y="2214601"/>
                  <a:ext cx="6228000" cy="20562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ja-JP" altLang="en-US" sz="1050" b="1" dirty="0">
                      <a:solidFill>
                        <a:srgbClr val="ED6D34"/>
                      </a:solidFill>
                      <a:latin typeface="BIZ UDPゴシック" panose="020B0400000000000000" pitchFamily="50" charset="-128"/>
                      <a:ea typeface="BIZ UDPゴシック" panose="020B0400000000000000" pitchFamily="50" charset="-128"/>
                    </a:rPr>
                    <a:t>お金はかかるの？</a:t>
                  </a:r>
                </a:p>
              </p:txBody>
            </p:sp>
          </p:grpSp>
        </p:grpSp>
        <p:sp>
          <p:nvSpPr>
            <p:cNvPr id="32" name="テキスト ボックス 31">
              <a:extLst>
                <a:ext uri="{FF2B5EF4-FFF2-40B4-BE49-F238E27FC236}">
                  <a16:creationId xmlns:a16="http://schemas.microsoft.com/office/drawing/2014/main" id="{1A97259D-B442-2087-977E-F940E0A9F230}"/>
                </a:ext>
              </a:extLst>
            </p:cNvPr>
            <p:cNvSpPr txBox="1"/>
            <p:nvPr/>
          </p:nvSpPr>
          <p:spPr>
            <a:xfrm>
              <a:off x="466725" y="5562241"/>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F91C08D4-5E36-CEB0-C310-B916401D100A}"/>
              </a:ext>
            </a:extLst>
          </p:cNvPr>
          <p:cNvGrpSpPr/>
          <p:nvPr/>
        </p:nvGrpSpPr>
        <p:grpSpPr>
          <a:xfrm>
            <a:off x="466725" y="5461390"/>
            <a:ext cx="6778625" cy="547449"/>
            <a:chOff x="466725" y="5911768"/>
            <a:chExt cx="6778625" cy="547449"/>
          </a:xfrm>
        </p:grpSpPr>
        <p:grpSp>
          <p:nvGrpSpPr>
            <p:cNvPr id="1198" name="グループ化 1197">
              <a:extLst>
                <a:ext uri="{FF2B5EF4-FFF2-40B4-BE49-F238E27FC236}">
                  <a16:creationId xmlns:a16="http://schemas.microsoft.com/office/drawing/2014/main" id="{9480D089-F025-CAD4-16E3-46536445F4E9}"/>
                </a:ext>
              </a:extLst>
            </p:cNvPr>
            <p:cNvGrpSpPr/>
            <p:nvPr/>
          </p:nvGrpSpPr>
          <p:grpSpPr>
            <a:xfrm>
              <a:off x="495300" y="5911768"/>
              <a:ext cx="6750050" cy="547449"/>
              <a:chOff x="466725" y="3428458"/>
              <a:chExt cx="6750050" cy="547449"/>
            </a:xfrm>
          </p:grpSpPr>
          <p:grpSp>
            <p:nvGrpSpPr>
              <p:cNvPr id="1199" name="グループ化 1198">
                <a:extLst>
                  <a:ext uri="{FF2B5EF4-FFF2-40B4-BE49-F238E27FC236}">
                    <a16:creationId xmlns:a16="http://schemas.microsoft.com/office/drawing/2014/main" id="{4F3F97EE-7092-F086-D3A0-F7079B778DD0}"/>
                  </a:ext>
                </a:extLst>
              </p:cNvPr>
              <p:cNvGrpSpPr/>
              <p:nvPr/>
            </p:nvGrpSpPr>
            <p:grpSpPr>
              <a:xfrm>
                <a:off x="466725" y="3468800"/>
                <a:ext cx="230981" cy="202371"/>
                <a:chOff x="488158" y="3431418"/>
                <a:chExt cx="257762" cy="202371"/>
              </a:xfrm>
            </p:grpSpPr>
            <p:grpSp>
              <p:nvGrpSpPr>
                <p:cNvPr id="1203" name="グループ化 1202">
                  <a:extLst>
                    <a:ext uri="{FF2B5EF4-FFF2-40B4-BE49-F238E27FC236}">
                      <a16:creationId xmlns:a16="http://schemas.microsoft.com/office/drawing/2014/main" id="{2962F46D-C83A-8FBF-231A-6EB916B4D6B0}"/>
                    </a:ext>
                  </a:extLst>
                </p:cNvPr>
                <p:cNvGrpSpPr/>
                <p:nvPr/>
              </p:nvGrpSpPr>
              <p:grpSpPr>
                <a:xfrm>
                  <a:off x="488158" y="3431418"/>
                  <a:ext cx="257762" cy="149982"/>
                  <a:chOff x="590550" y="3452813"/>
                  <a:chExt cx="371475" cy="149982"/>
                </a:xfrm>
              </p:grpSpPr>
              <p:sp>
                <p:nvSpPr>
                  <p:cNvPr id="1205" name="四角形: 角を丸くする 1204">
                    <a:extLst>
                      <a:ext uri="{FF2B5EF4-FFF2-40B4-BE49-F238E27FC236}">
                        <a16:creationId xmlns:a16="http://schemas.microsoft.com/office/drawing/2014/main" id="{99AC91D3-5246-CD1F-996C-35EF5024D578}"/>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6" name="フリーフォーム: 図形 1205">
                    <a:extLst>
                      <a:ext uri="{FF2B5EF4-FFF2-40B4-BE49-F238E27FC236}">
                        <a16:creationId xmlns:a16="http://schemas.microsoft.com/office/drawing/2014/main" id="{769CF6A1-F6CF-794D-47A6-A6222FE566F8}"/>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7" name="フリーフォーム: 図形 1206">
                    <a:extLst>
                      <a:ext uri="{FF2B5EF4-FFF2-40B4-BE49-F238E27FC236}">
                        <a16:creationId xmlns:a16="http://schemas.microsoft.com/office/drawing/2014/main" id="{E7E3DC3D-FABE-0CCE-840B-4CBED53DB35A}"/>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04" name="フリーフォーム: 図形 1203">
                  <a:extLst>
                    <a:ext uri="{FF2B5EF4-FFF2-40B4-BE49-F238E27FC236}">
                      <a16:creationId xmlns:a16="http://schemas.microsoft.com/office/drawing/2014/main" id="{2D35DA85-9629-5A63-BFFF-41958B6372E9}"/>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00" name="グループ化 1199">
                <a:extLst>
                  <a:ext uri="{FF2B5EF4-FFF2-40B4-BE49-F238E27FC236}">
                    <a16:creationId xmlns:a16="http://schemas.microsoft.com/office/drawing/2014/main" id="{216A8F7C-42ED-5180-F4A6-518C4EE03270}"/>
                  </a:ext>
                </a:extLst>
              </p:cNvPr>
              <p:cNvGrpSpPr/>
              <p:nvPr/>
            </p:nvGrpSpPr>
            <p:grpSpPr bwMode="gray">
              <a:xfrm>
                <a:off x="676861" y="3428458"/>
                <a:ext cx="6539914" cy="547449"/>
                <a:chOff x="816787" y="2218449"/>
                <a:chExt cx="6539914" cy="547449"/>
              </a:xfrm>
            </p:grpSpPr>
            <p:sp>
              <p:nvSpPr>
                <p:cNvPr id="1201" name="正方形/長方形 1200">
                  <a:extLst>
                    <a:ext uri="{FF2B5EF4-FFF2-40B4-BE49-F238E27FC236}">
                      <a16:creationId xmlns:a16="http://schemas.microsoft.com/office/drawing/2014/main" id="{AF58F527-CD49-F983-949D-51D0C1F3800A}"/>
                    </a:ext>
                  </a:extLst>
                </p:cNvPr>
                <p:cNvSpPr/>
                <p:nvPr/>
              </p:nvSpPr>
              <p:spPr bwMode="gray">
                <a:xfrm>
                  <a:off x="816787" y="2452548"/>
                  <a:ext cx="6539914" cy="31335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t">
                  <a:spAutoFit/>
                </a:bodyPr>
                <a:lstStyle/>
                <a:p>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学校には通えますが、交通手段がない場合などは、施設内で学習をします。自由に外出できる時間は限られますが、スマートフォンの持ち込みは可能なので、お友達と連絡をとることはできます。</a:t>
                  </a:r>
                </a:p>
              </p:txBody>
            </p:sp>
            <p:sp>
              <p:nvSpPr>
                <p:cNvPr id="1202" name="正方形/長方形 1201">
                  <a:extLst>
                    <a:ext uri="{FF2B5EF4-FFF2-40B4-BE49-F238E27FC236}">
                      <a16:creationId xmlns:a16="http://schemas.microsoft.com/office/drawing/2014/main" id="{C288A5D5-F7DA-1706-C7FB-5EFC7F000894}"/>
                    </a:ext>
                  </a:extLst>
                </p:cNvPr>
                <p:cNvSpPr/>
                <p:nvPr/>
              </p:nvSpPr>
              <p:spPr bwMode="gray">
                <a:xfrm>
                  <a:off x="816788" y="2218449"/>
                  <a:ext cx="6228000" cy="19793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ja-JP" altLang="en-US" sz="1050" b="1" dirty="0">
                      <a:solidFill>
                        <a:srgbClr val="ED6D34"/>
                      </a:solidFill>
                      <a:latin typeface="BIZ UDPゴシック" panose="020B0400000000000000" pitchFamily="50" charset="-128"/>
                      <a:ea typeface="BIZ UDPゴシック" panose="020B0400000000000000" pitchFamily="50" charset="-128"/>
                    </a:rPr>
                    <a:t>学校には行ける？友達には会える？スマホは使える？</a:t>
                  </a:r>
                </a:p>
              </p:txBody>
            </p:sp>
          </p:grpSp>
        </p:grpSp>
        <p:sp>
          <p:nvSpPr>
            <p:cNvPr id="33" name="テキスト ボックス 32">
              <a:extLst>
                <a:ext uri="{FF2B5EF4-FFF2-40B4-BE49-F238E27FC236}">
                  <a16:creationId xmlns:a16="http://schemas.microsoft.com/office/drawing/2014/main" id="{6B1851D1-A462-4B52-E042-8EE562948860}"/>
                </a:ext>
              </a:extLst>
            </p:cNvPr>
            <p:cNvSpPr txBox="1"/>
            <p:nvPr/>
          </p:nvSpPr>
          <p:spPr>
            <a:xfrm>
              <a:off x="466725" y="6145867"/>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07502174-32E0-4644-479D-2FC1B3EBFDA7}"/>
              </a:ext>
            </a:extLst>
          </p:cNvPr>
          <p:cNvGrpSpPr/>
          <p:nvPr/>
        </p:nvGrpSpPr>
        <p:grpSpPr>
          <a:xfrm>
            <a:off x="466725" y="6097481"/>
            <a:ext cx="6502712" cy="455592"/>
            <a:chOff x="466725" y="6637940"/>
            <a:chExt cx="6502712" cy="455592"/>
          </a:xfrm>
        </p:grpSpPr>
        <p:grpSp>
          <p:nvGrpSpPr>
            <p:cNvPr id="1208" name="グループ化 1207">
              <a:extLst>
                <a:ext uri="{FF2B5EF4-FFF2-40B4-BE49-F238E27FC236}">
                  <a16:creationId xmlns:a16="http://schemas.microsoft.com/office/drawing/2014/main" id="{38B2581F-0CAB-6A7B-CA6C-3FB922EE684B}"/>
                </a:ext>
              </a:extLst>
            </p:cNvPr>
            <p:cNvGrpSpPr/>
            <p:nvPr/>
          </p:nvGrpSpPr>
          <p:grpSpPr>
            <a:xfrm>
              <a:off x="495300" y="6637940"/>
              <a:ext cx="6474137" cy="414628"/>
              <a:chOff x="466725" y="3432305"/>
              <a:chExt cx="6474137" cy="414628"/>
            </a:xfrm>
          </p:grpSpPr>
          <p:grpSp>
            <p:nvGrpSpPr>
              <p:cNvPr id="1209" name="グループ化 1208">
                <a:extLst>
                  <a:ext uri="{FF2B5EF4-FFF2-40B4-BE49-F238E27FC236}">
                    <a16:creationId xmlns:a16="http://schemas.microsoft.com/office/drawing/2014/main" id="{EB4669A3-5BE5-E6AC-93F6-B036242E3E61}"/>
                  </a:ext>
                </a:extLst>
              </p:cNvPr>
              <p:cNvGrpSpPr/>
              <p:nvPr/>
            </p:nvGrpSpPr>
            <p:grpSpPr>
              <a:xfrm>
                <a:off x="466725" y="3468800"/>
                <a:ext cx="230981" cy="202371"/>
                <a:chOff x="488158" y="3431418"/>
                <a:chExt cx="257762" cy="202371"/>
              </a:xfrm>
            </p:grpSpPr>
            <p:grpSp>
              <p:nvGrpSpPr>
                <p:cNvPr id="1213" name="グループ化 1212">
                  <a:extLst>
                    <a:ext uri="{FF2B5EF4-FFF2-40B4-BE49-F238E27FC236}">
                      <a16:creationId xmlns:a16="http://schemas.microsoft.com/office/drawing/2014/main" id="{AE0F4BBD-7E91-DFAD-C8E3-9E68576B1B94}"/>
                    </a:ext>
                  </a:extLst>
                </p:cNvPr>
                <p:cNvGrpSpPr/>
                <p:nvPr/>
              </p:nvGrpSpPr>
              <p:grpSpPr>
                <a:xfrm>
                  <a:off x="488158" y="3431418"/>
                  <a:ext cx="257762" cy="149982"/>
                  <a:chOff x="590550" y="3452813"/>
                  <a:chExt cx="371475" cy="149982"/>
                </a:xfrm>
              </p:grpSpPr>
              <p:sp>
                <p:nvSpPr>
                  <p:cNvPr id="1215" name="四角形: 角を丸くする 1214">
                    <a:extLst>
                      <a:ext uri="{FF2B5EF4-FFF2-40B4-BE49-F238E27FC236}">
                        <a16:creationId xmlns:a16="http://schemas.microsoft.com/office/drawing/2014/main" id="{032F7091-CC68-D65C-2B62-D95F2E5EFCCA}"/>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6" name="フリーフォーム: 図形 1215">
                    <a:extLst>
                      <a:ext uri="{FF2B5EF4-FFF2-40B4-BE49-F238E27FC236}">
                        <a16:creationId xmlns:a16="http://schemas.microsoft.com/office/drawing/2014/main" id="{0960CED5-7804-F3BB-A328-E86D5A569170}"/>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7" name="フリーフォーム: 図形 1216">
                    <a:extLst>
                      <a:ext uri="{FF2B5EF4-FFF2-40B4-BE49-F238E27FC236}">
                        <a16:creationId xmlns:a16="http://schemas.microsoft.com/office/drawing/2014/main" id="{FF2F9884-F2D6-197C-4393-9278C6A9E07B}"/>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14" name="フリーフォーム: 図形 1213">
                  <a:extLst>
                    <a:ext uri="{FF2B5EF4-FFF2-40B4-BE49-F238E27FC236}">
                      <a16:creationId xmlns:a16="http://schemas.microsoft.com/office/drawing/2014/main" id="{AF234B49-D961-24D7-4BA0-969CE2F95B2E}"/>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0" name="グループ化 1209">
                <a:extLst>
                  <a:ext uri="{FF2B5EF4-FFF2-40B4-BE49-F238E27FC236}">
                    <a16:creationId xmlns:a16="http://schemas.microsoft.com/office/drawing/2014/main" id="{BE7ED77A-35C9-91FB-CC3B-44EF5CF31F47}"/>
                  </a:ext>
                </a:extLst>
              </p:cNvPr>
              <p:cNvGrpSpPr/>
              <p:nvPr/>
            </p:nvGrpSpPr>
            <p:grpSpPr bwMode="gray">
              <a:xfrm>
                <a:off x="676862" y="3432305"/>
                <a:ext cx="6264000" cy="414628"/>
                <a:chOff x="816788" y="2222296"/>
                <a:chExt cx="6264000" cy="414628"/>
              </a:xfrm>
            </p:grpSpPr>
            <p:sp>
              <p:nvSpPr>
                <p:cNvPr id="1211" name="正方形/長方形 1210">
                  <a:extLst>
                    <a:ext uri="{FF2B5EF4-FFF2-40B4-BE49-F238E27FC236}">
                      <a16:creationId xmlns:a16="http://schemas.microsoft.com/office/drawing/2014/main" id="{9C7A0349-E8F6-099A-D527-697B24060617}"/>
                    </a:ext>
                  </a:extLst>
                </p:cNvPr>
                <p:cNvSpPr/>
                <p:nvPr/>
              </p:nvSpPr>
              <p:spPr bwMode="gray">
                <a:xfrm>
                  <a:off x="816788" y="2462073"/>
                  <a:ext cx="6264000" cy="17485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72000" bIns="18000" rtlCol="0" anchor="t">
                  <a:spAutoFit/>
                </a:bodyPr>
                <a:lstStyle/>
                <a:p>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スタッフが心を込めて手作りします！小学校や中学校の給食みたいな感じです。</a:t>
                  </a:r>
                </a:p>
              </p:txBody>
            </p:sp>
            <p:sp>
              <p:nvSpPr>
                <p:cNvPr id="1212" name="正方形/長方形 1211">
                  <a:extLst>
                    <a:ext uri="{FF2B5EF4-FFF2-40B4-BE49-F238E27FC236}">
                      <a16:creationId xmlns:a16="http://schemas.microsoft.com/office/drawing/2014/main" id="{9B80C39D-1703-B94A-FD73-41A712A8A0D1}"/>
                    </a:ext>
                  </a:extLst>
                </p:cNvPr>
                <p:cNvSpPr/>
                <p:nvPr/>
              </p:nvSpPr>
              <p:spPr bwMode="gray">
                <a:xfrm>
                  <a:off x="816788" y="2222296"/>
                  <a:ext cx="6228000" cy="19024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ja-JP" altLang="en-US" sz="1000" b="1" dirty="0">
                      <a:solidFill>
                        <a:srgbClr val="ED6D34"/>
                      </a:solidFill>
                      <a:latin typeface="BIZ UDPゴシック" panose="020B0400000000000000" pitchFamily="50" charset="-128"/>
                      <a:ea typeface="BIZ UDPゴシック" panose="020B0400000000000000" pitchFamily="50" charset="-128"/>
                    </a:rPr>
                    <a:t>食事はどんなものが食べられるの？</a:t>
                  </a:r>
                </a:p>
              </p:txBody>
            </p:sp>
          </p:grpSp>
        </p:grpSp>
        <p:sp>
          <p:nvSpPr>
            <p:cNvPr id="34" name="テキスト ボックス 33">
              <a:extLst>
                <a:ext uri="{FF2B5EF4-FFF2-40B4-BE49-F238E27FC236}">
                  <a16:creationId xmlns:a16="http://schemas.microsoft.com/office/drawing/2014/main" id="{907DE0CD-4FF3-733D-7FFD-418C09BD02F6}"/>
                </a:ext>
              </a:extLst>
            </p:cNvPr>
            <p:cNvSpPr txBox="1"/>
            <p:nvPr/>
          </p:nvSpPr>
          <p:spPr>
            <a:xfrm>
              <a:off x="466725" y="6816533"/>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B9504FC9-F9FC-B254-ECA6-33C86358F505}"/>
              </a:ext>
            </a:extLst>
          </p:cNvPr>
          <p:cNvGrpSpPr/>
          <p:nvPr/>
        </p:nvGrpSpPr>
        <p:grpSpPr>
          <a:xfrm>
            <a:off x="466725" y="6641715"/>
            <a:ext cx="6502712" cy="447609"/>
            <a:chOff x="466725" y="7217795"/>
            <a:chExt cx="6502712" cy="447609"/>
          </a:xfrm>
        </p:grpSpPr>
        <p:grpSp>
          <p:nvGrpSpPr>
            <p:cNvPr id="1218" name="グループ化 1217">
              <a:extLst>
                <a:ext uri="{FF2B5EF4-FFF2-40B4-BE49-F238E27FC236}">
                  <a16:creationId xmlns:a16="http://schemas.microsoft.com/office/drawing/2014/main" id="{81BB7CF1-29A2-1C35-3E83-C6E15D11C377}"/>
                </a:ext>
              </a:extLst>
            </p:cNvPr>
            <p:cNvGrpSpPr/>
            <p:nvPr/>
          </p:nvGrpSpPr>
          <p:grpSpPr>
            <a:xfrm>
              <a:off x="495300" y="7217795"/>
              <a:ext cx="6474137" cy="405040"/>
              <a:chOff x="466725" y="3451418"/>
              <a:chExt cx="6474137" cy="405040"/>
            </a:xfrm>
          </p:grpSpPr>
          <p:grpSp>
            <p:nvGrpSpPr>
              <p:cNvPr id="1219" name="グループ化 1218">
                <a:extLst>
                  <a:ext uri="{FF2B5EF4-FFF2-40B4-BE49-F238E27FC236}">
                    <a16:creationId xmlns:a16="http://schemas.microsoft.com/office/drawing/2014/main" id="{9DFDEF54-ED4D-DBB9-F3F0-346D05E3A98D}"/>
                  </a:ext>
                </a:extLst>
              </p:cNvPr>
              <p:cNvGrpSpPr/>
              <p:nvPr/>
            </p:nvGrpSpPr>
            <p:grpSpPr>
              <a:xfrm>
                <a:off x="466725" y="3468800"/>
                <a:ext cx="230981" cy="202371"/>
                <a:chOff x="488158" y="3431418"/>
                <a:chExt cx="257762" cy="202371"/>
              </a:xfrm>
            </p:grpSpPr>
            <p:grpSp>
              <p:nvGrpSpPr>
                <p:cNvPr id="1223" name="グループ化 1222">
                  <a:extLst>
                    <a:ext uri="{FF2B5EF4-FFF2-40B4-BE49-F238E27FC236}">
                      <a16:creationId xmlns:a16="http://schemas.microsoft.com/office/drawing/2014/main" id="{C51FFE8D-3EE9-ADB2-1984-F0BF17CFDF04}"/>
                    </a:ext>
                  </a:extLst>
                </p:cNvPr>
                <p:cNvGrpSpPr/>
                <p:nvPr/>
              </p:nvGrpSpPr>
              <p:grpSpPr>
                <a:xfrm>
                  <a:off x="488158" y="3431418"/>
                  <a:ext cx="257762" cy="149982"/>
                  <a:chOff x="590550" y="3452813"/>
                  <a:chExt cx="371475" cy="149982"/>
                </a:xfrm>
              </p:grpSpPr>
              <p:sp>
                <p:nvSpPr>
                  <p:cNvPr id="1225" name="四角形: 角を丸くする 1224">
                    <a:extLst>
                      <a:ext uri="{FF2B5EF4-FFF2-40B4-BE49-F238E27FC236}">
                        <a16:creationId xmlns:a16="http://schemas.microsoft.com/office/drawing/2014/main" id="{533D103B-3382-0493-93BC-AFA1ABBC87FA}"/>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6" name="フリーフォーム: 図形 1225">
                    <a:extLst>
                      <a:ext uri="{FF2B5EF4-FFF2-40B4-BE49-F238E27FC236}">
                        <a16:creationId xmlns:a16="http://schemas.microsoft.com/office/drawing/2014/main" id="{0D4336DF-EAA2-B694-FE03-CB3F682E9B22}"/>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7" name="フリーフォーム: 図形 1226">
                    <a:extLst>
                      <a:ext uri="{FF2B5EF4-FFF2-40B4-BE49-F238E27FC236}">
                        <a16:creationId xmlns:a16="http://schemas.microsoft.com/office/drawing/2014/main" id="{97223453-C9A9-1BC9-0E57-B849CC47E28C}"/>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24" name="フリーフォーム: 図形 1223">
                  <a:extLst>
                    <a:ext uri="{FF2B5EF4-FFF2-40B4-BE49-F238E27FC236}">
                      <a16:creationId xmlns:a16="http://schemas.microsoft.com/office/drawing/2014/main" id="{1105E258-B207-5E06-E61D-E2935D8ACE17}"/>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20" name="グループ化 1219">
                <a:extLst>
                  <a:ext uri="{FF2B5EF4-FFF2-40B4-BE49-F238E27FC236}">
                    <a16:creationId xmlns:a16="http://schemas.microsoft.com/office/drawing/2014/main" id="{2BC3A1D8-6D8C-7CDC-84EA-5A8477A2ABCF}"/>
                  </a:ext>
                </a:extLst>
              </p:cNvPr>
              <p:cNvGrpSpPr/>
              <p:nvPr/>
            </p:nvGrpSpPr>
            <p:grpSpPr bwMode="gray">
              <a:xfrm>
                <a:off x="676862" y="3451418"/>
                <a:ext cx="6264000" cy="405040"/>
                <a:chOff x="816788" y="2241409"/>
                <a:chExt cx="6264000" cy="405040"/>
              </a:xfrm>
            </p:grpSpPr>
            <p:sp>
              <p:nvSpPr>
                <p:cNvPr id="1221" name="正方形/長方形 1220">
                  <a:extLst>
                    <a:ext uri="{FF2B5EF4-FFF2-40B4-BE49-F238E27FC236}">
                      <a16:creationId xmlns:a16="http://schemas.microsoft.com/office/drawing/2014/main" id="{8776C0A7-EDC0-E2D5-E0B8-AEFE20E42FD4}"/>
                    </a:ext>
                  </a:extLst>
                </p:cNvPr>
                <p:cNvSpPr/>
                <p:nvPr/>
              </p:nvSpPr>
              <p:spPr bwMode="gray">
                <a:xfrm>
                  <a:off x="816788" y="2471598"/>
                  <a:ext cx="6264000" cy="17485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72000" bIns="18000" rtlCol="0" anchor="t">
                  <a:spAutoFit/>
                </a:bodyPr>
                <a:lstStyle/>
                <a:p>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何回でも使えますが、空きがない場合もあるため、まずは相談してくださいね。</a:t>
                  </a:r>
                </a:p>
              </p:txBody>
            </p:sp>
            <p:sp>
              <p:nvSpPr>
                <p:cNvPr id="1222" name="正方形/長方形 1221">
                  <a:extLst>
                    <a:ext uri="{FF2B5EF4-FFF2-40B4-BE49-F238E27FC236}">
                      <a16:creationId xmlns:a16="http://schemas.microsoft.com/office/drawing/2014/main" id="{80D92373-12A1-357F-E0E6-C652E0C51E61}"/>
                    </a:ext>
                  </a:extLst>
                </p:cNvPr>
                <p:cNvSpPr/>
                <p:nvPr/>
              </p:nvSpPr>
              <p:spPr bwMode="gray">
                <a:xfrm>
                  <a:off x="816788" y="2241409"/>
                  <a:ext cx="6228000" cy="19024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ja-JP" altLang="en-US" sz="1000" b="1" dirty="0">
                      <a:solidFill>
                        <a:srgbClr val="ED6D34"/>
                      </a:solidFill>
                      <a:latin typeface="BIZ UDPゴシック" panose="020B0400000000000000" pitchFamily="50" charset="-128"/>
                      <a:ea typeface="BIZ UDPゴシック" panose="020B0400000000000000" pitchFamily="50" charset="-128"/>
                    </a:rPr>
                    <a:t>何回も使えるの？</a:t>
                  </a:r>
                </a:p>
              </p:txBody>
            </p:sp>
          </p:grpSp>
        </p:grpSp>
        <p:sp>
          <p:nvSpPr>
            <p:cNvPr id="35" name="テキスト ボックス 34">
              <a:extLst>
                <a:ext uri="{FF2B5EF4-FFF2-40B4-BE49-F238E27FC236}">
                  <a16:creationId xmlns:a16="http://schemas.microsoft.com/office/drawing/2014/main" id="{58F82864-B7D6-72C2-CBE1-1B2237686B39}"/>
                </a:ext>
              </a:extLst>
            </p:cNvPr>
            <p:cNvSpPr txBox="1"/>
            <p:nvPr/>
          </p:nvSpPr>
          <p:spPr>
            <a:xfrm>
              <a:off x="466725" y="7388405"/>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42732055-FD19-D614-2F20-690A44F6228E}"/>
              </a:ext>
            </a:extLst>
          </p:cNvPr>
          <p:cNvGrpSpPr/>
          <p:nvPr/>
        </p:nvGrpSpPr>
        <p:grpSpPr>
          <a:xfrm>
            <a:off x="466725" y="7177969"/>
            <a:ext cx="6502712" cy="471430"/>
            <a:chOff x="466725" y="7759424"/>
            <a:chExt cx="6502712" cy="471430"/>
          </a:xfrm>
        </p:grpSpPr>
        <p:grpSp>
          <p:nvGrpSpPr>
            <p:cNvPr id="1228" name="グループ化 1227">
              <a:extLst>
                <a:ext uri="{FF2B5EF4-FFF2-40B4-BE49-F238E27FC236}">
                  <a16:creationId xmlns:a16="http://schemas.microsoft.com/office/drawing/2014/main" id="{35A58DF7-E200-046F-78FC-B91568FC0687}"/>
                </a:ext>
              </a:extLst>
            </p:cNvPr>
            <p:cNvGrpSpPr/>
            <p:nvPr/>
          </p:nvGrpSpPr>
          <p:grpSpPr>
            <a:xfrm>
              <a:off x="495300" y="7759424"/>
              <a:ext cx="6474137" cy="433678"/>
              <a:chOff x="466725" y="3432305"/>
              <a:chExt cx="6474137" cy="433678"/>
            </a:xfrm>
          </p:grpSpPr>
          <p:grpSp>
            <p:nvGrpSpPr>
              <p:cNvPr id="1229" name="グループ化 1228">
                <a:extLst>
                  <a:ext uri="{FF2B5EF4-FFF2-40B4-BE49-F238E27FC236}">
                    <a16:creationId xmlns:a16="http://schemas.microsoft.com/office/drawing/2014/main" id="{D8705B6D-C30C-C4E7-E561-81D88E0BDA40}"/>
                  </a:ext>
                </a:extLst>
              </p:cNvPr>
              <p:cNvGrpSpPr/>
              <p:nvPr/>
            </p:nvGrpSpPr>
            <p:grpSpPr>
              <a:xfrm>
                <a:off x="466725" y="3468800"/>
                <a:ext cx="230981" cy="202371"/>
                <a:chOff x="488158" y="3431418"/>
                <a:chExt cx="257762" cy="202371"/>
              </a:xfrm>
            </p:grpSpPr>
            <p:grpSp>
              <p:nvGrpSpPr>
                <p:cNvPr id="1233" name="グループ化 1232">
                  <a:extLst>
                    <a:ext uri="{FF2B5EF4-FFF2-40B4-BE49-F238E27FC236}">
                      <a16:creationId xmlns:a16="http://schemas.microsoft.com/office/drawing/2014/main" id="{D0AC2ADE-0D93-0DA6-C324-0C6B3BEAF3C6}"/>
                    </a:ext>
                  </a:extLst>
                </p:cNvPr>
                <p:cNvGrpSpPr/>
                <p:nvPr/>
              </p:nvGrpSpPr>
              <p:grpSpPr>
                <a:xfrm>
                  <a:off x="488158" y="3431418"/>
                  <a:ext cx="257762" cy="149982"/>
                  <a:chOff x="590550" y="3452813"/>
                  <a:chExt cx="371475" cy="149982"/>
                </a:xfrm>
              </p:grpSpPr>
              <p:sp>
                <p:nvSpPr>
                  <p:cNvPr id="1235" name="四角形: 角を丸くする 1234">
                    <a:extLst>
                      <a:ext uri="{FF2B5EF4-FFF2-40B4-BE49-F238E27FC236}">
                        <a16:creationId xmlns:a16="http://schemas.microsoft.com/office/drawing/2014/main" id="{33E4FA5F-D890-5ECF-1CD5-734029F3B9F5}"/>
                      </a:ext>
                    </a:extLst>
                  </p:cNvPr>
                  <p:cNvSpPr/>
                  <p:nvPr/>
                </p:nvSpPr>
                <p:spPr>
                  <a:xfrm>
                    <a:off x="590550" y="3452813"/>
                    <a:ext cx="371475" cy="149982"/>
                  </a:xfrm>
                  <a:prstGeom prst="roundRect">
                    <a:avLst/>
                  </a:pr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6" name="フリーフォーム: 図形 1235">
                    <a:extLst>
                      <a:ext uri="{FF2B5EF4-FFF2-40B4-BE49-F238E27FC236}">
                        <a16:creationId xmlns:a16="http://schemas.microsoft.com/office/drawing/2014/main" id="{CBC79189-CAC6-A954-1F4C-7CFFEBFD24F1}"/>
                      </a:ext>
                    </a:extLst>
                  </p:cNvPr>
                  <p:cNvSpPr/>
                  <p:nvPr/>
                </p:nvSpPr>
                <p:spPr>
                  <a:xfrm>
                    <a:off x="623888" y="350669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7" name="フリーフォーム: 図形 1236">
                    <a:extLst>
                      <a:ext uri="{FF2B5EF4-FFF2-40B4-BE49-F238E27FC236}">
                        <a16:creationId xmlns:a16="http://schemas.microsoft.com/office/drawing/2014/main" id="{052D0CED-AAF1-EE23-9936-3B3C69E24BD7}"/>
                      </a:ext>
                    </a:extLst>
                  </p:cNvPr>
                  <p:cNvSpPr/>
                  <p:nvPr/>
                </p:nvSpPr>
                <p:spPr>
                  <a:xfrm>
                    <a:off x="623888" y="3563842"/>
                    <a:ext cx="300037" cy="0"/>
                  </a:xfrm>
                  <a:custGeom>
                    <a:avLst/>
                    <a:gdLst>
                      <a:gd name="csX0" fmla="*/ 0 w 300037"/>
                      <a:gd name="csY0" fmla="*/ 0 h 0"/>
                      <a:gd name="csX1" fmla="*/ 300037 w 300037"/>
                      <a:gd name="csY1" fmla="*/ 0 h 0"/>
                    </a:gdLst>
                    <a:ahLst/>
                    <a:cxnLst>
                      <a:cxn ang="0">
                        <a:pos x="csX0" y="csY0"/>
                      </a:cxn>
                      <a:cxn ang="0">
                        <a:pos x="csX1" y="csY1"/>
                      </a:cxn>
                    </a:cxnLst>
                    <a:rect l="l" t="t" r="r" b="b"/>
                    <a:pathLst>
                      <a:path w="300037">
                        <a:moveTo>
                          <a:pt x="0" y="0"/>
                        </a:moveTo>
                        <a:lnTo>
                          <a:pt x="300037"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4" name="フリーフォーム: 図形 1233">
                  <a:extLst>
                    <a:ext uri="{FF2B5EF4-FFF2-40B4-BE49-F238E27FC236}">
                      <a16:creationId xmlns:a16="http://schemas.microsoft.com/office/drawing/2014/main" id="{3966ED6E-4EC2-BC1F-34C2-08F18F3BA01C}"/>
                    </a:ext>
                  </a:extLst>
                </p:cNvPr>
                <p:cNvSpPr/>
                <p:nvPr/>
              </p:nvSpPr>
              <p:spPr>
                <a:xfrm>
                  <a:off x="581025" y="3569496"/>
                  <a:ext cx="57150" cy="64293"/>
                </a:xfrm>
                <a:custGeom>
                  <a:avLst/>
                  <a:gdLst>
                    <a:gd name="csX0" fmla="*/ 0 w 57150"/>
                    <a:gd name="csY0" fmla="*/ 0 h 64293"/>
                    <a:gd name="csX1" fmla="*/ 30956 w 57150"/>
                    <a:gd name="csY1" fmla="*/ 64293 h 64293"/>
                    <a:gd name="csX2" fmla="*/ 57150 w 57150"/>
                    <a:gd name="csY2" fmla="*/ 4762 h 64293"/>
                  </a:gdLst>
                  <a:ahLst/>
                  <a:cxnLst>
                    <a:cxn ang="0">
                      <a:pos x="csX0" y="csY0"/>
                    </a:cxn>
                    <a:cxn ang="0">
                      <a:pos x="csX1" y="csY1"/>
                    </a:cxn>
                    <a:cxn ang="0">
                      <a:pos x="csX2" y="csY2"/>
                    </a:cxn>
                  </a:cxnLst>
                  <a:rect l="l" t="t" r="r" b="b"/>
                  <a:pathLst>
                    <a:path w="57150" h="64293">
                      <a:moveTo>
                        <a:pt x="0" y="0"/>
                      </a:moveTo>
                      <a:lnTo>
                        <a:pt x="30956" y="64293"/>
                      </a:lnTo>
                      <a:lnTo>
                        <a:pt x="57150" y="4762"/>
                      </a:lnTo>
                    </a:path>
                  </a:pathLst>
                </a:custGeom>
                <a:solidFill>
                  <a:srgbClr val="ED6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0" name="グループ化 1229">
                <a:extLst>
                  <a:ext uri="{FF2B5EF4-FFF2-40B4-BE49-F238E27FC236}">
                    <a16:creationId xmlns:a16="http://schemas.microsoft.com/office/drawing/2014/main" id="{1BBCC39C-FEC7-48E7-ABEF-521FD71C2E06}"/>
                  </a:ext>
                </a:extLst>
              </p:cNvPr>
              <p:cNvGrpSpPr/>
              <p:nvPr/>
            </p:nvGrpSpPr>
            <p:grpSpPr bwMode="gray">
              <a:xfrm>
                <a:off x="676862" y="3432305"/>
                <a:ext cx="6264000" cy="433678"/>
                <a:chOff x="816788" y="2222296"/>
                <a:chExt cx="6264000" cy="433678"/>
              </a:xfrm>
            </p:grpSpPr>
            <p:sp>
              <p:nvSpPr>
                <p:cNvPr id="1231" name="正方形/長方形 1230">
                  <a:extLst>
                    <a:ext uri="{FF2B5EF4-FFF2-40B4-BE49-F238E27FC236}">
                      <a16:creationId xmlns:a16="http://schemas.microsoft.com/office/drawing/2014/main" id="{802BD2C8-80AF-1A24-1BB2-457380F62E29}"/>
                    </a:ext>
                  </a:extLst>
                </p:cNvPr>
                <p:cNvSpPr/>
                <p:nvPr/>
              </p:nvSpPr>
              <p:spPr bwMode="gray">
                <a:xfrm>
                  <a:off x="816788" y="2481123"/>
                  <a:ext cx="6264000" cy="17485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72000" bIns="18000" rtlCol="0" anchor="t">
                  <a:spAutoFit/>
                </a:bodyPr>
                <a:lstStyle/>
                <a:p>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他に記載したい項目があれば、適宜追加してください</a:t>
                  </a:r>
                </a:p>
              </p:txBody>
            </p:sp>
            <p:sp>
              <p:nvSpPr>
                <p:cNvPr id="1232" name="正方形/長方形 1231">
                  <a:extLst>
                    <a:ext uri="{FF2B5EF4-FFF2-40B4-BE49-F238E27FC236}">
                      <a16:creationId xmlns:a16="http://schemas.microsoft.com/office/drawing/2014/main" id="{59A4B820-748A-515E-3068-EBC712B66463}"/>
                    </a:ext>
                  </a:extLst>
                </p:cNvPr>
                <p:cNvSpPr/>
                <p:nvPr/>
              </p:nvSpPr>
              <p:spPr bwMode="gray">
                <a:xfrm>
                  <a:off x="816788" y="2222296"/>
                  <a:ext cx="6228000" cy="19024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72000" tIns="18000" rIns="36000" bIns="18000" rtlCol="0" anchor="ctr">
                  <a:spAutoFit/>
                </a:bodyPr>
                <a:lstStyle/>
                <a:p>
                  <a:r>
                    <a:rPr lang="en-US" altLang="ja-JP" sz="1000" b="1" dirty="0">
                      <a:solidFill>
                        <a:srgbClr val="ED6D34"/>
                      </a:solidFill>
                      <a:latin typeface="BIZ UDPゴシック" panose="020B0400000000000000" pitchFamily="50" charset="-128"/>
                      <a:ea typeface="BIZ UDPゴシック" panose="020B0400000000000000" pitchFamily="50" charset="-128"/>
                    </a:rPr>
                    <a:t>※</a:t>
                  </a:r>
                  <a:r>
                    <a:rPr lang="ja-JP" altLang="en-US" sz="1000" b="1" dirty="0">
                      <a:solidFill>
                        <a:srgbClr val="ED6D34"/>
                      </a:solidFill>
                      <a:latin typeface="BIZ UDPゴシック" panose="020B0400000000000000" pitchFamily="50" charset="-128"/>
                      <a:ea typeface="BIZ UDPゴシック" panose="020B0400000000000000" pitchFamily="50" charset="-128"/>
                    </a:rPr>
                    <a:t>他に記載したい項目があれば、適宜追加してください</a:t>
                  </a:r>
                </a:p>
              </p:txBody>
            </p:sp>
          </p:grpSp>
        </p:grpSp>
        <p:sp>
          <p:nvSpPr>
            <p:cNvPr id="36" name="テキスト ボックス 35">
              <a:extLst>
                <a:ext uri="{FF2B5EF4-FFF2-40B4-BE49-F238E27FC236}">
                  <a16:creationId xmlns:a16="http://schemas.microsoft.com/office/drawing/2014/main" id="{70D79AE4-85D2-C2F6-5E60-DA80C892700E}"/>
                </a:ext>
              </a:extLst>
            </p:cNvPr>
            <p:cNvSpPr txBox="1"/>
            <p:nvPr/>
          </p:nvSpPr>
          <p:spPr>
            <a:xfrm>
              <a:off x="466725" y="7953855"/>
              <a:ext cx="356188" cy="276999"/>
            </a:xfrm>
            <a:prstGeom prst="rect">
              <a:avLst/>
            </a:prstGeom>
            <a:noFill/>
          </p:spPr>
          <p:txBody>
            <a:bodyPr wrap="none" rtlCol="0">
              <a:spAutoFit/>
            </a:bodyPr>
            <a:lstStyle/>
            <a:p>
              <a:r>
                <a:rPr kumimoji="1" lang="en-US" altLang="ja-JP" sz="1200" b="1" dirty="0">
                  <a:solidFill>
                    <a:schemeClr val="tx1">
                      <a:lumMod val="85000"/>
                      <a:lumOff val="15000"/>
                    </a:schemeClr>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84A188AA-1AF9-72AA-0403-4E4A14AFD0B9}"/>
              </a:ext>
            </a:extLst>
          </p:cNvPr>
          <p:cNvGrpSpPr/>
          <p:nvPr/>
        </p:nvGrpSpPr>
        <p:grpSpPr>
          <a:xfrm>
            <a:off x="2660108" y="624277"/>
            <a:ext cx="2345312" cy="1059472"/>
            <a:chOff x="2690819" y="741110"/>
            <a:chExt cx="2564813" cy="1158631"/>
          </a:xfrm>
        </p:grpSpPr>
        <p:pic>
          <p:nvPicPr>
            <p:cNvPr id="48" name="図 47">
              <a:extLst>
                <a:ext uri="{FF2B5EF4-FFF2-40B4-BE49-F238E27FC236}">
                  <a16:creationId xmlns:a16="http://schemas.microsoft.com/office/drawing/2014/main" id="{DD97F972-F8B9-C25F-AD8A-F4232F09F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3476" y="741110"/>
              <a:ext cx="1482156" cy="1119533"/>
            </a:xfrm>
            <a:prstGeom prst="rect">
              <a:avLst/>
            </a:prstGeom>
          </p:spPr>
        </p:pic>
        <p:pic>
          <p:nvPicPr>
            <p:cNvPr id="38" name="図 37">
              <a:extLst>
                <a:ext uri="{FF2B5EF4-FFF2-40B4-BE49-F238E27FC236}">
                  <a16:creationId xmlns:a16="http://schemas.microsoft.com/office/drawing/2014/main" id="{C2E393A0-539A-FD94-E5CF-E2C619A44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819" y="839055"/>
              <a:ext cx="775667" cy="808103"/>
            </a:xfrm>
            <a:prstGeom prst="rect">
              <a:avLst/>
            </a:prstGeom>
          </p:spPr>
        </p:pic>
        <p:pic>
          <p:nvPicPr>
            <p:cNvPr id="46" name="図 45">
              <a:extLst>
                <a:ext uri="{FF2B5EF4-FFF2-40B4-BE49-F238E27FC236}">
                  <a16:creationId xmlns:a16="http://schemas.microsoft.com/office/drawing/2014/main" id="{2C5968B4-3198-EFCB-95AA-0E1A78A7C1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2663" y="1057403"/>
              <a:ext cx="687277" cy="842338"/>
            </a:xfrm>
            <a:prstGeom prst="rect">
              <a:avLst/>
            </a:prstGeom>
          </p:spPr>
        </p:pic>
        <p:pic>
          <p:nvPicPr>
            <p:cNvPr id="44" name="図 43">
              <a:extLst>
                <a:ext uri="{FF2B5EF4-FFF2-40B4-BE49-F238E27FC236}">
                  <a16:creationId xmlns:a16="http://schemas.microsoft.com/office/drawing/2014/main" id="{96C07295-A66F-5BD6-8C25-4767AB36C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6642" y="1458506"/>
              <a:ext cx="422193" cy="432931"/>
            </a:xfrm>
            <a:prstGeom prst="rect">
              <a:avLst/>
            </a:prstGeom>
          </p:spPr>
        </p:pic>
      </p:grpSp>
      <p:sp>
        <p:nvSpPr>
          <p:cNvPr id="52" name="テキスト ボックス 51">
            <a:extLst>
              <a:ext uri="{FF2B5EF4-FFF2-40B4-BE49-F238E27FC236}">
                <a16:creationId xmlns:a16="http://schemas.microsoft.com/office/drawing/2014/main" id="{8CDAD9A8-4F74-0160-667F-7183DFE56E2C}"/>
              </a:ext>
            </a:extLst>
          </p:cNvPr>
          <p:cNvSpPr txBox="1"/>
          <p:nvPr/>
        </p:nvSpPr>
        <p:spPr>
          <a:xfrm>
            <a:off x="5182536" y="728984"/>
            <a:ext cx="1810754" cy="738664"/>
          </a:xfrm>
          <a:prstGeom prst="rect">
            <a:avLst/>
          </a:prstGeom>
          <a:noFill/>
        </p:spPr>
        <p:txBody>
          <a:bodyPr wrap="square" rtlCol="0">
            <a:spAutoFit/>
          </a:bodyPr>
          <a:lstStyle/>
          <a:p>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ゆっくり寝たり、音楽を聴いたり、本やマンガを読んだり、リラックスして自分の時間を過ごすことができます。</a:t>
            </a:r>
          </a:p>
        </p:txBody>
      </p:sp>
      <p:sp>
        <p:nvSpPr>
          <p:cNvPr id="54" name="フリーフォーム: 図形 53">
            <a:extLst>
              <a:ext uri="{FF2B5EF4-FFF2-40B4-BE49-F238E27FC236}">
                <a16:creationId xmlns:a16="http://schemas.microsoft.com/office/drawing/2014/main" id="{1E679D53-C974-70F9-A22E-6EC2D2F89706}"/>
              </a:ext>
            </a:extLst>
          </p:cNvPr>
          <p:cNvSpPr/>
          <p:nvPr/>
        </p:nvSpPr>
        <p:spPr>
          <a:xfrm rot="10800000" flipV="1">
            <a:off x="2687928" y="1747250"/>
            <a:ext cx="2829167" cy="736303"/>
          </a:xfrm>
          <a:custGeom>
            <a:avLst/>
            <a:gdLst>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43507 w 2191357"/>
              <a:gd name="csY6" fmla="*/ 692525 h 776739"/>
              <a:gd name="csX7" fmla="*/ 343507 w 2191357"/>
              <a:gd name="csY7" fmla="*/ 379183 h 776739"/>
              <a:gd name="csX8" fmla="*/ 0 w 2191357"/>
              <a:gd name="csY8" fmla="*/ 324261 h 776739"/>
              <a:gd name="csX9" fmla="*/ 343507 w 2191357"/>
              <a:gd name="csY9" fmla="*/ 264082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43507 w 2191357"/>
              <a:gd name="csY7" fmla="*/ 379183 h 776739"/>
              <a:gd name="csX8" fmla="*/ 0 w 2191357"/>
              <a:gd name="csY8" fmla="*/ 324261 h 776739"/>
              <a:gd name="csX9" fmla="*/ 343507 w 2191357"/>
              <a:gd name="csY9" fmla="*/ 264082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39600 w 2191357"/>
              <a:gd name="csY7" fmla="*/ 379183 h 776739"/>
              <a:gd name="csX8" fmla="*/ 0 w 2191357"/>
              <a:gd name="csY8" fmla="*/ 324261 h 776739"/>
              <a:gd name="csX9" fmla="*/ 343507 w 2191357"/>
              <a:gd name="csY9" fmla="*/ 264082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39600 w 2191357"/>
              <a:gd name="csY7" fmla="*/ 379183 h 776739"/>
              <a:gd name="csX8" fmla="*/ 0 w 2191357"/>
              <a:gd name="csY8" fmla="*/ 324261 h 776739"/>
              <a:gd name="csX9" fmla="*/ 343507 w 2191357"/>
              <a:gd name="csY9" fmla="*/ 279713 h 776739"/>
              <a:gd name="csX10" fmla="*/ 343507 w 2191357"/>
              <a:gd name="csY10" fmla="*/ 84214 h 776739"/>
              <a:gd name="csX11" fmla="*/ 427721 w 2191357"/>
              <a:gd name="csY11" fmla="*/ 0 h 776739"/>
              <a:gd name="csX0" fmla="*/ 427721 w 2191357"/>
              <a:gd name="csY0" fmla="*/ 0 h 776739"/>
              <a:gd name="csX1" fmla="*/ 2107143 w 2191357"/>
              <a:gd name="csY1" fmla="*/ 0 h 776739"/>
              <a:gd name="csX2" fmla="*/ 2191357 w 2191357"/>
              <a:gd name="csY2" fmla="*/ 84214 h 776739"/>
              <a:gd name="csX3" fmla="*/ 2191357 w 2191357"/>
              <a:gd name="csY3" fmla="*/ 692525 h 776739"/>
              <a:gd name="csX4" fmla="*/ 2107143 w 2191357"/>
              <a:gd name="csY4" fmla="*/ 776739 h 776739"/>
              <a:gd name="csX5" fmla="*/ 427721 w 2191357"/>
              <a:gd name="csY5" fmla="*/ 776739 h 776739"/>
              <a:gd name="csX6" fmla="*/ 339599 w 2191357"/>
              <a:gd name="csY6" fmla="*/ 684710 h 776739"/>
              <a:gd name="csX7" fmla="*/ 339600 w 2191357"/>
              <a:gd name="csY7" fmla="*/ 359645 h 776739"/>
              <a:gd name="csX8" fmla="*/ 0 w 2191357"/>
              <a:gd name="csY8" fmla="*/ 324261 h 776739"/>
              <a:gd name="csX9" fmla="*/ 343507 w 2191357"/>
              <a:gd name="csY9" fmla="*/ 279713 h 776739"/>
              <a:gd name="csX10" fmla="*/ 343507 w 2191357"/>
              <a:gd name="csY10" fmla="*/ 84214 h 776739"/>
              <a:gd name="csX11" fmla="*/ 427721 w 2191357"/>
              <a:gd name="csY11" fmla="*/ 0 h 776739"/>
              <a:gd name="csX0" fmla="*/ 355369 w 2119005"/>
              <a:gd name="csY0" fmla="*/ 0 h 776739"/>
              <a:gd name="csX1" fmla="*/ 2034791 w 2119005"/>
              <a:gd name="csY1" fmla="*/ 0 h 776739"/>
              <a:gd name="csX2" fmla="*/ 2119005 w 2119005"/>
              <a:gd name="csY2" fmla="*/ 84214 h 776739"/>
              <a:gd name="csX3" fmla="*/ 2119005 w 2119005"/>
              <a:gd name="csY3" fmla="*/ 692525 h 776739"/>
              <a:gd name="csX4" fmla="*/ 2034791 w 2119005"/>
              <a:gd name="csY4" fmla="*/ 776739 h 776739"/>
              <a:gd name="csX5" fmla="*/ 355369 w 2119005"/>
              <a:gd name="csY5" fmla="*/ 776739 h 776739"/>
              <a:gd name="csX6" fmla="*/ 267247 w 2119005"/>
              <a:gd name="csY6" fmla="*/ 684710 h 776739"/>
              <a:gd name="csX7" fmla="*/ 267248 w 2119005"/>
              <a:gd name="csY7" fmla="*/ 359645 h 776739"/>
              <a:gd name="csX8" fmla="*/ 0 w 2119005"/>
              <a:gd name="csY8" fmla="*/ 324261 h 776739"/>
              <a:gd name="csX9" fmla="*/ 271155 w 2119005"/>
              <a:gd name="csY9" fmla="*/ 279713 h 776739"/>
              <a:gd name="csX10" fmla="*/ 271155 w 2119005"/>
              <a:gd name="csY10" fmla="*/ 84214 h 776739"/>
              <a:gd name="csX11" fmla="*/ 355369 w 2119005"/>
              <a:gd name="csY11" fmla="*/ 0 h 7767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119005" h="776739">
                <a:moveTo>
                  <a:pt x="355369" y="0"/>
                </a:moveTo>
                <a:lnTo>
                  <a:pt x="2034791" y="0"/>
                </a:lnTo>
                <a:cubicBezTo>
                  <a:pt x="2081301" y="0"/>
                  <a:pt x="2119005" y="37704"/>
                  <a:pt x="2119005" y="84214"/>
                </a:cubicBezTo>
                <a:lnTo>
                  <a:pt x="2119005" y="692525"/>
                </a:lnTo>
                <a:cubicBezTo>
                  <a:pt x="2119005" y="739035"/>
                  <a:pt x="2081301" y="776739"/>
                  <a:pt x="2034791" y="776739"/>
                </a:cubicBezTo>
                <a:lnTo>
                  <a:pt x="355369" y="776739"/>
                </a:lnTo>
                <a:cubicBezTo>
                  <a:pt x="308859" y="776739"/>
                  <a:pt x="267247" y="731220"/>
                  <a:pt x="267247" y="684710"/>
                </a:cubicBezTo>
                <a:cubicBezTo>
                  <a:pt x="268550" y="582868"/>
                  <a:pt x="265945" y="461487"/>
                  <a:pt x="267248" y="359645"/>
                </a:cubicBezTo>
                <a:lnTo>
                  <a:pt x="0" y="324261"/>
                </a:lnTo>
                <a:lnTo>
                  <a:pt x="271155" y="279713"/>
                </a:lnTo>
                <a:lnTo>
                  <a:pt x="271155" y="84214"/>
                </a:lnTo>
                <a:cubicBezTo>
                  <a:pt x="271155" y="37704"/>
                  <a:pt x="308859" y="0"/>
                  <a:pt x="355369" y="0"/>
                </a:cubicBezTo>
                <a:close/>
              </a:path>
            </a:pathLst>
          </a:cu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just"/>
            <a:endParaRPr lang="ja-JP" altLang="en-US" sz="105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3851062A-2C90-B6E4-9B89-F892414052F6}"/>
              </a:ext>
            </a:extLst>
          </p:cNvPr>
          <p:cNvSpPr txBox="1"/>
          <p:nvPr/>
        </p:nvSpPr>
        <p:spPr>
          <a:xfrm>
            <a:off x="2687928" y="1736947"/>
            <a:ext cx="2479535" cy="738664"/>
          </a:xfrm>
          <a:prstGeom prst="rect">
            <a:avLst/>
          </a:prstGeom>
          <a:noFill/>
        </p:spPr>
        <p:txBody>
          <a:bodyPr wrap="square" rtlCol="0">
            <a:spAutoFit/>
          </a:bodyPr>
          <a:lstStyle/>
          <a:p>
            <a:pPr algn="just"/>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施設にはスタッフがいるので、大人に話を聞いてもらうこともできます。</a:t>
            </a:r>
            <a:endParaRPr lang="en-US" altLang="ja-JP" sz="1050" dirty="0">
              <a:solidFill>
                <a:sysClr val="windowText" lastClr="000000"/>
              </a:solidFill>
              <a:latin typeface="BIZ UDPゴシック" panose="020B0400000000000000" pitchFamily="50" charset="-128"/>
              <a:ea typeface="BIZ UDPゴシック" panose="020B0400000000000000" pitchFamily="50" charset="-128"/>
            </a:endParaRPr>
          </a:p>
          <a:p>
            <a:pPr algn="just"/>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家族や学校の先生には言いにくいことも相談できます。</a:t>
            </a:r>
          </a:p>
        </p:txBody>
      </p:sp>
      <p:pic>
        <p:nvPicPr>
          <p:cNvPr id="57" name="図 56">
            <a:extLst>
              <a:ext uri="{FF2B5EF4-FFF2-40B4-BE49-F238E27FC236}">
                <a16:creationId xmlns:a16="http://schemas.microsoft.com/office/drawing/2014/main" id="{B930015E-9A24-C764-B688-4D97C051ED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496" y="1569903"/>
            <a:ext cx="1756545" cy="924809"/>
          </a:xfrm>
          <a:prstGeom prst="rect">
            <a:avLst/>
          </a:prstGeom>
        </p:spPr>
      </p:pic>
      <p:sp>
        <p:nvSpPr>
          <p:cNvPr id="20" name="正方形/長方形 19">
            <a:extLst>
              <a:ext uri="{FF2B5EF4-FFF2-40B4-BE49-F238E27FC236}">
                <a16:creationId xmlns:a16="http://schemas.microsoft.com/office/drawing/2014/main" id="{DD254C33-83EC-7513-4B7D-3671DC12CE4A}"/>
              </a:ext>
            </a:extLst>
          </p:cNvPr>
          <p:cNvSpPr/>
          <p:nvPr/>
        </p:nvSpPr>
        <p:spPr bwMode="gray">
          <a:xfrm>
            <a:off x="528399" y="8740072"/>
            <a:ext cx="6464891" cy="251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50" b="1" dirty="0">
                <a:solidFill>
                  <a:srgbClr val="ED6D34"/>
                </a:solidFill>
                <a:latin typeface="BIZ UDPゴシック" panose="020B0400000000000000" pitchFamily="50" charset="-128"/>
                <a:ea typeface="BIZ UDPゴシック" panose="020B0400000000000000" pitchFamily="50" charset="-128"/>
              </a:rPr>
              <a:t>※</a:t>
            </a:r>
            <a:r>
              <a:rPr lang="ja-JP" altLang="en-US" sz="1050" b="1" dirty="0">
                <a:solidFill>
                  <a:srgbClr val="ED6D34"/>
                </a:solidFill>
                <a:latin typeface="BIZ UDPゴシック" panose="020B0400000000000000" pitchFamily="50" charset="-128"/>
                <a:ea typeface="BIZ UDPゴシック" panose="020B0400000000000000" pitchFamily="50" charset="-128"/>
              </a:rPr>
              <a:t>自治体の担当部署の連絡先や、窓口となる委託先事業者がある場合には、その連絡先をご記入ください。</a:t>
            </a:r>
          </a:p>
        </p:txBody>
      </p:sp>
      <p:sp>
        <p:nvSpPr>
          <p:cNvPr id="18" name="正方形/長方形 17">
            <a:extLst>
              <a:ext uri="{FF2B5EF4-FFF2-40B4-BE49-F238E27FC236}">
                <a16:creationId xmlns:a16="http://schemas.microsoft.com/office/drawing/2014/main" id="{E93AED54-8646-815E-9DE1-5C2632211D82}"/>
              </a:ext>
            </a:extLst>
          </p:cNvPr>
          <p:cNvSpPr/>
          <p:nvPr/>
        </p:nvSpPr>
        <p:spPr bwMode="gray">
          <a:xfrm>
            <a:off x="1384313" y="8264710"/>
            <a:ext cx="5050710" cy="3484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t"/>
          <a:lstStyle/>
          <a:p>
            <a:pPr>
              <a:spcAft>
                <a:spcPts val="600"/>
              </a:spcAft>
            </a:pP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「ショートステイを利用したい」「まずは相談したい」と思ったら、こちらにご連絡ください。</a:t>
            </a:r>
            <a:endParaRPr kumimoji="1"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57923A2-7620-EF3B-CD26-10476AB9F0D0}"/>
              </a:ext>
            </a:extLst>
          </p:cNvPr>
          <p:cNvSpPr/>
          <p:nvPr/>
        </p:nvSpPr>
        <p:spPr bwMode="gray">
          <a:xfrm>
            <a:off x="571892" y="8246519"/>
            <a:ext cx="809233" cy="307777"/>
          </a:xfrm>
          <a:prstGeom prst="roundRect">
            <a:avLst>
              <a:gd name="adj" fmla="val 0"/>
            </a:avLst>
          </a:prstGeom>
          <a:noFill/>
        </p:spPr>
        <p:txBody>
          <a:bodyPr wrap="square" lIns="0" rIns="0" rtlCol="0">
            <a:spAutoFit/>
          </a:bodyPr>
          <a:lstStyle/>
          <a:p>
            <a:r>
              <a:rPr lang="ja-JP" altLang="en-US" sz="1400" b="1" dirty="0">
                <a:latin typeface="BIZ UDPゴシック" panose="020B0400000000000000" pitchFamily="50" charset="-128"/>
                <a:ea typeface="BIZ UDPゴシック" panose="020B0400000000000000" pitchFamily="50" charset="-128"/>
              </a:rPr>
              <a:t>利用方法</a:t>
            </a:r>
          </a:p>
        </p:txBody>
      </p:sp>
      <p:sp>
        <p:nvSpPr>
          <p:cNvPr id="31" name="フリーフォーム: 図形 30">
            <a:extLst>
              <a:ext uri="{FF2B5EF4-FFF2-40B4-BE49-F238E27FC236}">
                <a16:creationId xmlns:a16="http://schemas.microsoft.com/office/drawing/2014/main" id="{E3AC41B2-1D55-F33A-B9A7-F69071D2CE9A}"/>
              </a:ext>
            </a:extLst>
          </p:cNvPr>
          <p:cNvSpPr/>
          <p:nvPr/>
        </p:nvSpPr>
        <p:spPr>
          <a:xfrm>
            <a:off x="514350" y="9225679"/>
            <a:ext cx="6591300" cy="0"/>
          </a:xfrm>
          <a:custGeom>
            <a:avLst/>
            <a:gdLst>
              <a:gd name="csX0" fmla="*/ 0 w 6591300"/>
              <a:gd name="csY0" fmla="*/ 0 h 0"/>
              <a:gd name="csX1" fmla="*/ 6591300 w 6591300"/>
              <a:gd name="csY1" fmla="*/ 0 h 0"/>
            </a:gdLst>
            <a:ahLst/>
            <a:cxnLst>
              <a:cxn ang="0">
                <a:pos x="csX0" y="csY0"/>
              </a:cxn>
              <a:cxn ang="0">
                <a:pos x="csX1" y="csY1"/>
              </a:cxn>
            </a:cxnLst>
            <a:rect l="l" t="t" r="r" b="b"/>
            <a:pathLst>
              <a:path w="6591300">
                <a:moveTo>
                  <a:pt x="0" y="0"/>
                </a:moveTo>
                <a:lnTo>
                  <a:pt x="6591300" y="0"/>
                </a:lnTo>
              </a:path>
            </a:pathLst>
          </a:custGeom>
          <a:noFill/>
          <a:ln w="19050">
            <a:solidFill>
              <a:srgbClr val="3FA78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ACC292B-7597-EDE4-2EE3-CF7A5BCBF957}"/>
              </a:ext>
            </a:extLst>
          </p:cNvPr>
          <p:cNvSpPr/>
          <p:nvPr/>
        </p:nvSpPr>
        <p:spPr>
          <a:xfrm>
            <a:off x="495762" y="688696"/>
            <a:ext cx="2035601" cy="1809146"/>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施設画像</a:t>
            </a:r>
          </a:p>
        </p:txBody>
      </p:sp>
      <p:sp>
        <p:nvSpPr>
          <p:cNvPr id="24" name="吹き出し: 四角形 23">
            <a:extLst>
              <a:ext uri="{FF2B5EF4-FFF2-40B4-BE49-F238E27FC236}">
                <a16:creationId xmlns:a16="http://schemas.microsoft.com/office/drawing/2014/main" id="{477B66E5-98BF-ACAD-FF7D-65D93ACAC5A4}"/>
              </a:ext>
            </a:extLst>
          </p:cNvPr>
          <p:cNvSpPr/>
          <p:nvPr/>
        </p:nvSpPr>
        <p:spPr bwMode="gray">
          <a:xfrm>
            <a:off x="-3157406" y="2290109"/>
            <a:ext cx="2569696" cy="612648"/>
          </a:xfrm>
          <a:prstGeom prst="wedgeRectCallout">
            <a:avLst>
              <a:gd name="adj1" fmla="val 70370"/>
              <a:gd name="adj2" fmla="val -2394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ショートステイ先施設の写真を挿入してください</a:t>
            </a:r>
            <a:r>
              <a:rPr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2198321"/>
      </p:ext>
    </p:extLst>
  </p:cSld>
  <p:clrMapOvr>
    <a:masterClrMapping/>
  </p:clrMapOvr>
</p:sld>
</file>

<file path=ppt/theme/theme1.xml><?xml version="1.0" encoding="utf-8"?>
<a:theme xmlns:a="http://schemas.openxmlformats.org/drawingml/2006/main" name="Office テーマ">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kumimoji="1" dirty="0" smtClean="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02fd4c-9011-4f5b-8b23-2df7a68c5dc2">
      <Terms xmlns="http://schemas.microsoft.com/office/infopath/2007/PartnerControls"/>
    </lcf76f155ced4ddcb4097134ff3c332f>
    <TaxCatchAll xmlns="90073942-40b1-4c63-8076-dea92256b2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6788315CD46C34F8F75E9994D0F8728" ma:contentTypeVersion="16" ma:contentTypeDescription="新しいドキュメントを作成します。" ma:contentTypeScope="" ma:versionID="0b66f9b79ef56de32091f57b8241ce77">
  <xsd:schema xmlns:xsd="http://www.w3.org/2001/XMLSchema" xmlns:xs="http://www.w3.org/2001/XMLSchema" xmlns:p="http://schemas.microsoft.com/office/2006/metadata/properties" xmlns:ns2="e202fd4c-9011-4f5b-8b23-2df7a68c5dc2" xmlns:ns3="90073942-40b1-4c63-8076-dea92256b28a" targetNamespace="http://schemas.microsoft.com/office/2006/metadata/properties" ma:root="true" ma:fieldsID="5b4f946a110acdbd05da772269d3d0fc" ns2:_="" ns3:_="">
    <xsd:import namespace="e202fd4c-9011-4f5b-8b23-2df7a68c5dc2"/>
    <xsd:import namespace="90073942-40b1-4c63-8076-dea92256b2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2fd4c-9011-4f5b-8b23-2df7a68c5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073942-40b1-4c63-8076-dea92256b2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0a6918-9e81-4860-99b6-66892b5870cf}" ma:internalName="TaxCatchAll" ma:showField="CatchAllData" ma:web="90073942-40b1-4c63-8076-dea92256b28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D5D909-47E4-40F3-8083-9D0F333B71B6}">
  <ds:schemaRefs>
    <ds:schemaRef ds:uri="http://schemas.microsoft.com/office/2006/metadata/properties"/>
    <ds:schemaRef ds:uri="http://schemas.microsoft.com/office/infopath/2007/PartnerControls"/>
    <ds:schemaRef ds:uri="27b9448c-7256-407c-863d-bc507c84f060"/>
    <ds:schemaRef ds:uri="e202fd4c-9011-4f5b-8b23-2df7a68c5dc2"/>
    <ds:schemaRef ds:uri="90073942-40b1-4c63-8076-dea92256b28a"/>
  </ds:schemaRefs>
</ds:datastoreItem>
</file>

<file path=customXml/itemProps2.xml><?xml version="1.0" encoding="utf-8"?>
<ds:datastoreItem xmlns:ds="http://schemas.openxmlformats.org/officeDocument/2006/customXml" ds:itemID="{5803C36E-1E7E-4D57-B594-9D1F8D3CF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2fd4c-9011-4f5b-8b23-2df7a68c5dc2"/>
    <ds:schemaRef ds:uri="90073942-40b1-4c63-8076-dea92256b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C282BC-46C3-4C60-AB4F-F2F61ABC8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ユーザー設定</PresentationFormat>
  <Paragraphs>145</Paragraphs>
  <Slides>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BIZ UDPゴシック</vt:lpstr>
      <vt:lpstr>Meiryo UI</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2026-03-06T06:50:33Z</dcterms:created>
  <dcterms:modified xsi:type="dcterms:W3CDTF">2026-04-13T05:05:44Z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0x01010026788315CD46C34F8F75E9994D0F8728</vt:lpwstr>
  </property>
  <property fmtid="{D5CDD505-2E9C-101B-9397-08002B2CF9AE}" pid="3" name="MediaServiceImageTags">
    <vt:lpwstr/>
  </property>
</Properties>
</file>