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6" r:id="rId4"/>
  </p:sldMasterIdLst>
  <p:notesMasterIdLst>
    <p:notesMasterId r:id="rId8"/>
  </p:notesMasterIdLst>
  <p:handoutMasterIdLst>
    <p:handoutMasterId r:id="rId9"/>
  </p:handoutMasterIdLst>
  <p:sldIdLst>
    <p:sldId id="22844" r:id="rId5"/>
    <p:sldId id="22849" r:id="rId6"/>
    <p:sldId id="22859" r:id="rId7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レイアウト案" id="{A1DAA6BE-9CE4-4839-BE09-8A75D9BC503A}">
          <p14:sldIdLst>
            <p14:sldId id="22844"/>
            <p14:sldId id="22849"/>
            <p14:sldId id="22859"/>
          </p14:sldIdLst>
        </p14:section>
      </p14:sectionLst>
    </p:ext>
    <p:ext uri="{EFAFB233-063F-42B5-8137-9DF3F51BA10A}">
      <p15:sldGuideLst xmlns:p15="http://schemas.microsoft.com/office/powerpoint/2012/main">
        <p15:guide id="2" pos="3120" userDrawn="1">
          <p15:clr>
            <a:srgbClr val="A4A3A4"/>
          </p15:clr>
        </p15:guide>
        <p15:guide id="3" orient="horz" pos="890" userDrawn="1">
          <p15:clr>
            <a:srgbClr val="A4A3A4"/>
          </p15:clr>
        </p15:guide>
        <p15:guide id="4" orient="horz" pos="206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平舘 香奈子／リサーチ・コンサル／JRI (tairadate kanako)" initials="平舘" lastIdx="2" clrIdx="0">
    <p:extLst>
      <p:ext uri="{19B8F6BF-5375-455C-9EA6-DF929625EA0E}">
        <p15:presenceInfo xmlns:p15="http://schemas.microsoft.com/office/powerpoint/2012/main" userId="S::tP33639@d1.jri.co.jp::a54432c7-6302-4fc5-a38e-cf3e63c9960b" providerId="AD"/>
      </p:ext>
    </p:extLst>
  </p:cmAuthor>
  <p:cmAuthor id="2" name="田中 早苗(tanaka-sanae)" initials="田中" lastIdx="17" clrIdx="1">
    <p:extLst>
      <p:ext uri="{19B8F6BF-5375-455C-9EA6-DF929625EA0E}">
        <p15:presenceInfo xmlns:p15="http://schemas.microsoft.com/office/powerpoint/2012/main" userId="S-1-5-21-4175116151-3849908774-3845857867-399306" providerId="AD"/>
      </p:ext>
    </p:extLst>
  </p:cmAuthor>
  <p:cmAuthor id="3" name="青山 温子／リサ支／JRI (aoyama atsuko)" initials="青山" lastIdx="11" clrIdx="2">
    <p:extLst>
      <p:ext uri="{19B8F6BF-5375-455C-9EA6-DF929625EA0E}">
        <p15:presenceInfo xmlns:p15="http://schemas.microsoft.com/office/powerpoint/2012/main" userId="S::t501927@d1.jri.co.jp::f504387a-b862-4ee2-b900-00e6e9192e6c" providerId="AD"/>
      </p:ext>
    </p:extLst>
  </p:cmAuthor>
  <p:cmAuthor id="4" name="小島 明子／ＣＳＥ／JRI (kojima akiko)" initials="小島" lastIdx="3" clrIdx="3">
    <p:extLst>
      <p:ext uri="{19B8F6BF-5375-455C-9EA6-DF929625EA0E}">
        <p15:presenceInfo xmlns:p15="http://schemas.microsoft.com/office/powerpoint/2012/main" userId="S::t471361@d1.jri.co.jp::670f988b-509d-4b5d-ac3e-6e949f2ba28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E0F3"/>
    <a:srgbClr val="FCFAE0"/>
    <a:srgbClr val="57C1E7"/>
    <a:srgbClr val="9AD9F0"/>
    <a:srgbClr val="CEEDF8"/>
    <a:srgbClr val="E6E6E6"/>
    <a:srgbClr val="FFE5EC"/>
    <a:srgbClr val="FFC7D5"/>
    <a:srgbClr val="FCF6E0"/>
    <a:srgbClr val="FAF0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F11B5A-0AC3-49A6-9F26-EF4A9588D6E3}" v="5" dt="2025-01-23T13:32:24.9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170" y="78"/>
      </p:cViewPr>
      <p:guideLst>
        <p:guide pos="3120"/>
        <p:guide orient="horz" pos="890"/>
        <p:guide orient="horz" pos="2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今川 成樹／リサーチ・コンサル／JRI (imagawa shigeki)" userId="99463582-be6a-4fdf-aa24-7bcadffcfe19" providerId="ADAL" clId="{C7E01AC2-7D9F-4039-B8B1-EFB8B9435F2C}"/>
    <pc:docChg chg="delSld delSection modSection">
      <pc:chgData name="今川 成樹／リサーチ・コンサル／JRI (imagawa shigeki)" userId="99463582-be6a-4fdf-aa24-7bcadffcfe19" providerId="ADAL" clId="{C7E01AC2-7D9F-4039-B8B1-EFB8B9435F2C}" dt="2024-11-06T22:37:46.666" v="2" actId="47"/>
      <pc:docMkLst>
        <pc:docMk/>
      </pc:docMkLst>
      <pc:sldChg chg="del">
        <pc:chgData name="今川 成樹／リサーチ・コンサル／JRI (imagawa shigeki)" userId="99463582-be6a-4fdf-aa24-7bcadffcfe19" providerId="ADAL" clId="{C7E01AC2-7D9F-4039-B8B1-EFB8B9435F2C}" dt="2024-11-06T22:37:37.876" v="0" actId="47"/>
        <pc:sldMkLst>
          <pc:docMk/>
          <pc:sldMk cId="478186402" sldId="22839"/>
        </pc:sldMkLst>
      </pc:sldChg>
      <pc:sldChg chg="del">
        <pc:chgData name="今川 成樹／リサーチ・コンサル／JRI (imagawa shigeki)" userId="99463582-be6a-4fdf-aa24-7bcadffcfe19" providerId="ADAL" clId="{C7E01AC2-7D9F-4039-B8B1-EFB8B9435F2C}" dt="2024-11-06T22:37:37.876" v="0" actId="47"/>
        <pc:sldMkLst>
          <pc:docMk/>
          <pc:sldMk cId="3618148705" sldId="22840"/>
        </pc:sldMkLst>
      </pc:sldChg>
      <pc:sldChg chg="del">
        <pc:chgData name="今川 成樹／リサーチ・コンサル／JRI (imagawa shigeki)" userId="99463582-be6a-4fdf-aa24-7bcadffcfe19" providerId="ADAL" clId="{C7E01AC2-7D9F-4039-B8B1-EFB8B9435F2C}" dt="2024-11-06T22:37:37.876" v="0" actId="47"/>
        <pc:sldMkLst>
          <pc:docMk/>
          <pc:sldMk cId="359210798" sldId="22841"/>
        </pc:sldMkLst>
      </pc:sldChg>
      <pc:sldChg chg="del">
        <pc:chgData name="今川 成樹／リサーチ・コンサル／JRI (imagawa shigeki)" userId="99463582-be6a-4fdf-aa24-7bcadffcfe19" providerId="ADAL" clId="{C7E01AC2-7D9F-4039-B8B1-EFB8B9435F2C}" dt="2024-11-06T22:37:37.876" v="0" actId="47"/>
        <pc:sldMkLst>
          <pc:docMk/>
          <pc:sldMk cId="2155010737" sldId="22842"/>
        </pc:sldMkLst>
      </pc:sldChg>
      <pc:sldChg chg="del">
        <pc:chgData name="今川 成樹／リサーチ・コンサル／JRI (imagawa shigeki)" userId="99463582-be6a-4fdf-aa24-7bcadffcfe19" providerId="ADAL" clId="{C7E01AC2-7D9F-4039-B8B1-EFB8B9435F2C}" dt="2024-11-06T22:37:37.876" v="0" actId="47"/>
        <pc:sldMkLst>
          <pc:docMk/>
          <pc:sldMk cId="4274679728" sldId="22843"/>
        </pc:sldMkLst>
      </pc:sldChg>
      <pc:sldChg chg="del">
        <pc:chgData name="今川 成樹／リサーチ・コンサル／JRI (imagawa shigeki)" userId="99463582-be6a-4fdf-aa24-7bcadffcfe19" providerId="ADAL" clId="{C7E01AC2-7D9F-4039-B8B1-EFB8B9435F2C}" dt="2024-11-06T22:37:46.666" v="2" actId="47"/>
        <pc:sldMkLst>
          <pc:docMk/>
          <pc:sldMk cId="2069299154" sldId="22850"/>
        </pc:sldMkLst>
      </pc:sldChg>
      <pc:sldChg chg="del">
        <pc:chgData name="今川 成樹／リサーチ・コンサル／JRI (imagawa shigeki)" userId="99463582-be6a-4fdf-aa24-7bcadffcfe19" providerId="ADAL" clId="{C7E01AC2-7D9F-4039-B8B1-EFB8B9435F2C}" dt="2024-11-06T22:37:46.666" v="2" actId="47"/>
        <pc:sldMkLst>
          <pc:docMk/>
          <pc:sldMk cId="3854167423" sldId="22851"/>
        </pc:sldMkLst>
      </pc:sldChg>
      <pc:sldChg chg="del">
        <pc:chgData name="今川 成樹／リサーチ・コンサル／JRI (imagawa shigeki)" userId="99463582-be6a-4fdf-aa24-7bcadffcfe19" providerId="ADAL" clId="{C7E01AC2-7D9F-4039-B8B1-EFB8B9435F2C}" dt="2024-11-06T22:37:46.666" v="2" actId="47"/>
        <pc:sldMkLst>
          <pc:docMk/>
          <pc:sldMk cId="2839990731" sldId="22852"/>
        </pc:sldMkLst>
      </pc:sldChg>
      <pc:sldChg chg="del">
        <pc:chgData name="今川 成樹／リサーチ・コンサル／JRI (imagawa shigeki)" userId="99463582-be6a-4fdf-aa24-7bcadffcfe19" providerId="ADAL" clId="{C7E01AC2-7D9F-4039-B8B1-EFB8B9435F2C}" dt="2024-11-06T22:37:46.666" v="2" actId="47"/>
        <pc:sldMkLst>
          <pc:docMk/>
          <pc:sldMk cId="4194686254" sldId="22853"/>
        </pc:sldMkLst>
      </pc:sldChg>
      <pc:sldChg chg="del">
        <pc:chgData name="今川 成樹／リサーチ・コンサル／JRI (imagawa shigeki)" userId="99463582-be6a-4fdf-aa24-7bcadffcfe19" providerId="ADAL" clId="{C7E01AC2-7D9F-4039-B8B1-EFB8B9435F2C}" dt="2024-11-06T22:37:46.666" v="2" actId="47"/>
        <pc:sldMkLst>
          <pc:docMk/>
          <pc:sldMk cId="4077522457" sldId="22854"/>
        </pc:sldMkLst>
      </pc:sldChg>
    </pc:docChg>
  </pc:docChgLst>
  <pc:docChgLst>
    <pc:chgData name="今川 成樹／リサーチ・コンサル／JRI (imagawa shigeki)" userId="99463582-be6a-4fdf-aa24-7bcadffcfe19" providerId="ADAL" clId="{D01DF92D-6CFE-4614-944B-C07A3B8978B3}"/>
    <pc:docChg chg="delSld delSection modSection">
      <pc:chgData name="今川 成樹／リサーチ・コンサル／JRI (imagawa shigeki)" userId="99463582-be6a-4fdf-aa24-7bcadffcfe19" providerId="ADAL" clId="{D01DF92D-6CFE-4614-944B-C07A3B8978B3}" dt="2024-10-09T19:40:22.750" v="5" actId="47"/>
      <pc:docMkLst>
        <pc:docMk/>
      </pc:docMkLst>
      <pc:sldChg chg="del">
        <pc:chgData name="今川 成樹／リサーチ・コンサル／JRI (imagawa shigeki)" userId="99463582-be6a-4fdf-aa24-7bcadffcfe19" providerId="ADAL" clId="{D01DF92D-6CFE-4614-944B-C07A3B8978B3}" dt="2024-10-09T19:40:11.267" v="0" actId="47"/>
        <pc:sldMkLst>
          <pc:docMk/>
          <pc:sldMk cId="2361758132" sldId="22823"/>
        </pc:sldMkLst>
      </pc:sldChg>
      <pc:sldChg chg="del">
        <pc:chgData name="今川 成樹／リサーチ・コンサル／JRI (imagawa shigeki)" userId="99463582-be6a-4fdf-aa24-7bcadffcfe19" providerId="ADAL" clId="{D01DF92D-6CFE-4614-944B-C07A3B8978B3}" dt="2024-10-09T19:40:18.045" v="3" actId="47"/>
        <pc:sldMkLst>
          <pc:docMk/>
          <pc:sldMk cId="828699130" sldId="22824"/>
        </pc:sldMkLst>
      </pc:sldChg>
      <pc:sldChg chg="del">
        <pc:chgData name="今川 成樹／リサーチ・コンサル／JRI (imagawa shigeki)" userId="99463582-be6a-4fdf-aa24-7bcadffcfe19" providerId="ADAL" clId="{D01DF92D-6CFE-4614-944B-C07A3B8978B3}" dt="2024-10-09T19:40:20.399" v="4" actId="47"/>
        <pc:sldMkLst>
          <pc:docMk/>
          <pc:sldMk cId="3361055150" sldId="22825"/>
        </pc:sldMkLst>
      </pc:sldChg>
      <pc:sldChg chg="del">
        <pc:chgData name="今川 成樹／リサーチ・コンサル／JRI (imagawa shigeki)" userId="99463582-be6a-4fdf-aa24-7bcadffcfe19" providerId="ADAL" clId="{D01DF92D-6CFE-4614-944B-C07A3B8978B3}" dt="2024-10-09T19:40:22.750" v="5" actId="47"/>
        <pc:sldMkLst>
          <pc:docMk/>
          <pc:sldMk cId="3035808416" sldId="22826"/>
        </pc:sldMkLst>
      </pc:sldChg>
      <pc:sldChg chg="del">
        <pc:chgData name="今川 成樹／リサーチ・コンサル／JRI (imagawa shigeki)" userId="99463582-be6a-4fdf-aa24-7bcadffcfe19" providerId="ADAL" clId="{D01DF92D-6CFE-4614-944B-C07A3B8978B3}" dt="2024-10-09T19:40:20.399" v="4" actId="47"/>
        <pc:sldMkLst>
          <pc:docMk/>
          <pc:sldMk cId="1750428157" sldId="22827"/>
        </pc:sldMkLst>
      </pc:sldChg>
      <pc:sldChg chg="del">
        <pc:chgData name="今川 成樹／リサーチ・コンサル／JRI (imagawa shigeki)" userId="99463582-be6a-4fdf-aa24-7bcadffcfe19" providerId="ADAL" clId="{D01DF92D-6CFE-4614-944B-C07A3B8978B3}" dt="2024-10-09T19:40:20.399" v="4" actId="47"/>
        <pc:sldMkLst>
          <pc:docMk/>
          <pc:sldMk cId="2526124729" sldId="22828"/>
        </pc:sldMkLst>
      </pc:sldChg>
      <pc:sldChg chg="del">
        <pc:chgData name="今川 成樹／リサーチ・コンサル／JRI (imagawa shigeki)" userId="99463582-be6a-4fdf-aa24-7bcadffcfe19" providerId="ADAL" clId="{D01DF92D-6CFE-4614-944B-C07A3B8978B3}" dt="2024-10-09T19:40:18.045" v="3" actId="47"/>
        <pc:sldMkLst>
          <pc:docMk/>
          <pc:sldMk cId="463335451" sldId="22829"/>
        </pc:sldMkLst>
      </pc:sldChg>
      <pc:sldChg chg="del">
        <pc:chgData name="今川 成樹／リサーチ・コンサル／JRI (imagawa shigeki)" userId="99463582-be6a-4fdf-aa24-7bcadffcfe19" providerId="ADAL" clId="{D01DF92D-6CFE-4614-944B-C07A3B8978B3}" dt="2024-10-09T19:40:14.180" v="1" actId="47"/>
        <pc:sldMkLst>
          <pc:docMk/>
          <pc:sldMk cId="1120995445" sldId="22830"/>
        </pc:sldMkLst>
      </pc:sldChg>
      <pc:sldChg chg="del">
        <pc:chgData name="今川 成樹／リサーチ・コンサル／JRI (imagawa shigeki)" userId="99463582-be6a-4fdf-aa24-7bcadffcfe19" providerId="ADAL" clId="{D01DF92D-6CFE-4614-944B-C07A3B8978B3}" dt="2024-10-09T19:40:14.180" v="1" actId="47"/>
        <pc:sldMkLst>
          <pc:docMk/>
          <pc:sldMk cId="3401735046" sldId="22831"/>
        </pc:sldMkLst>
      </pc:sldChg>
      <pc:sldChg chg="del">
        <pc:chgData name="今川 成樹／リサーチ・コンサル／JRI (imagawa shigeki)" userId="99463582-be6a-4fdf-aa24-7bcadffcfe19" providerId="ADAL" clId="{D01DF92D-6CFE-4614-944B-C07A3B8978B3}" dt="2024-10-09T19:40:14.180" v="1" actId="47"/>
        <pc:sldMkLst>
          <pc:docMk/>
          <pc:sldMk cId="4185245863" sldId="22832"/>
        </pc:sldMkLst>
      </pc:sldChg>
      <pc:sldChg chg="del">
        <pc:chgData name="今川 成樹／リサーチ・コンサル／JRI (imagawa shigeki)" userId="99463582-be6a-4fdf-aa24-7bcadffcfe19" providerId="ADAL" clId="{D01DF92D-6CFE-4614-944B-C07A3B8978B3}" dt="2024-10-09T19:40:16.458" v="2" actId="47"/>
        <pc:sldMkLst>
          <pc:docMk/>
          <pc:sldMk cId="444708992" sldId="22833"/>
        </pc:sldMkLst>
      </pc:sldChg>
      <pc:sldChg chg="del">
        <pc:chgData name="今川 成樹／リサーチ・コンサル／JRI (imagawa shigeki)" userId="99463582-be6a-4fdf-aa24-7bcadffcfe19" providerId="ADAL" clId="{D01DF92D-6CFE-4614-944B-C07A3B8978B3}" dt="2024-10-09T19:40:16.458" v="2" actId="47"/>
        <pc:sldMkLst>
          <pc:docMk/>
          <pc:sldMk cId="784113675" sldId="22834"/>
        </pc:sldMkLst>
      </pc:sldChg>
      <pc:sldChg chg="del">
        <pc:chgData name="今川 成樹／リサーチ・コンサル／JRI (imagawa shigeki)" userId="99463582-be6a-4fdf-aa24-7bcadffcfe19" providerId="ADAL" clId="{D01DF92D-6CFE-4614-944B-C07A3B8978B3}" dt="2024-10-09T19:40:16.458" v="2" actId="47"/>
        <pc:sldMkLst>
          <pc:docMk/>
          <pc:sldMk cId="266420275" sldId="22836"/>
        </pc:sldMkLst>
      </pc:sldChg>
      <pc:sldChg chg="del">
        <pc:chgData name="今川 成樹／リサーチ・コンサル／JRI (imagawa shigeki)" userId="99463582-be6a-4fdf-aa24-7bcadffcfe19" providerId="ADAL" clId="{D01DF92D-6CFE-4614-944B-C07A3B8978B3}" dt="2024-10-09T19:40:16.458" v="2" actId="47"/>
        <pc:sldMkLst>
          <pc:docMk/>
          <pc:sldMk cId="2983371834" sldId="22837"/>
        </pc:sldMkLst>
      </pc:sldChg>
      <pc:sldChg chg="del">
        <pc:chgData name="今川 成樹／リサーチ・コンサル／JRI (imagawa shigeki)" userId="99463582-be6a-4fdf-aa24-7bcadffcfe19" providerId="ADAL" clId="{D01DF92D-6CFE-4614-944B-C07A3B8978B3}" dt="2024-10-09T19:40:11.267" v="0" actId="47"/>
        <pc:sldMkLst>
          <pc:docMk/>
          <pc:sldMk cId="1109861219" sldId="22838"/>
        </pc:sldMkLst>
      </pc:sldChg>
    </pc:docChg>
  </pc:docChgLst>
  <pc:docChgLst>
    <pc:chgData name="福谷 文音／リサーチ・コンサル／JRI (fukutani ayane)" userId="a0ad91dc-4c14-4b8e-9e8f-514166b505be" providerId="ADAL" clId="{0C9D31D2-36AD-440C-B953-AEF7BFCD3C4F}"/>
    <pc:docChg chg="undo custSel addSld delSld modSld modSection">
      <pc:chgData name="福谷 文音／リサーチ・コンサル／JRI (fukutani ayane)" userId="a0ad91dc-4c14-4b8e-9e8f-514166b505be" providerId="ADAL" clId="{0C9D31D2-36AD-440C-B953-AEF7BFCD3C4F}" dt="2024-11-22T02:51:40.034" v="16" actId="47"/>
      <pc:docMkLst>
        <pc:docMk/>
      </pc:docMkLst>
      <pc:sldChg chg="delSp add del mod">
        <pc:chgData name="福谷 文音／リサーチ・コンサル／JRI (fukutani ayane)" userId="a0ad91dc-4c14-4b8e-9e8f-514166b505be" providerId="ADAL" clId="{0C9D31D2-36AD-440C-B953-AEF7BFCD3C4F}" dt="2024-11-08T07:24:25.622" v="12" actId="478"/>
        <pc:sldMkLst>
          <pc:docMk/>
          <pc:sldMk cId="2716556061" sldId="22844"/>
        </pc:sldMkLst>
        <pc:spChg chg="del">
          <ac:chgData name="福谷 文音／リサーチ・コンサル／JRI (fukutani ayane)" userId="a0ad91dc-4c14-4b8e-9e8f-514166b505be" providerId="ADAL" clId="{0C9D31D2-36AD-440C-B953-AEF7BFCD3C4F}" dt="2024-11-08T07:24:25.622" v="12" actId="478"/>
          <ac:spMkLst>
            <pc:docMk/>
            <pc:sldMk cId="2716556061" sldId="22844"/>
            <ac:spMk id="25" creationId="{23510ABA-A402-7E9B-B8AE-0B759F6F79A7}"/>
          </ac:spMkLst>
        </pc:spChg>
      </pc:sldChg>
      <pc:sldChg chg="add del">
        <pc:chgData name="福谷 文音／リサーチ・コンサル／JRI (fukutani ayane)" userId="a0ad91dc-4c14-4b8e-9e8f-514166b505be" providerId="ADAL" clId="{0C9D31D2-36AD-440C-B953-AEF7BFCD3C4F}" dt="2024-11-22T02:51:38.269" v="14" actId="47"/>
        <pc:sldMkLst>
          <pc:docMk/>
          <pc:sldMk cId="1916444179" sldId="22846"/>
        </pc:sldMkLst>
      </pc:sldChg>
      <pc:sldChg chg="del">
        <pc:chgData name="福谷 文音／リサーチ・コンサル／JRI (fukutani ayane)" userId="a0ad91dc-4c14-4b8e-9e8f-514166b505be" providerId="ADAL" clId="{0C9D31D2-36AD-440C-B953-AEF7BFCD3C4F}" dt="2024-11-22T02:51:39.178" v="15" actId="47"/>
        <pc:sldMkLst>
          <pc:docMk/>
          <pc:sldMk cId="1768536294" sldId="22847"/>
        </pc:sldMkLst>
      </pc:sldChg>
      <pc:sldChg chg="del">
        <pc:chgData name="福谷 文音／リサーチ・コンサル／JRI (fukutani ayane)" userId="a0ad91dc-4c14-4b8e-9e8f-514166b505be" providerId="ADAL" clId="{0C9D31D2-36AD-440C-B953-AEF7BFCD3C4F}" dt="2024-11-22T02:51:40.034" v="16" actId="47"/>
        <pc:sldMkLst>
          <pc:docMk/>
          <pc:sldMk cId="1212548665" sldId="22848"/>
        </pc:sldMkLst>
      </pc:sldChg>
      <pc:sldChg chg="add del">
        <pc:chgData name="福谷 文音／リサーチ・コンサル／JRI (fukutani ayane)" userId="a0ad91dc-4c14-4b8e-9e8f-514166b505be" providerId="ADAL" clId="{0C9D31D2-36AD-440C-B953-AEF7BFCD3C4F}" dt="2024-11-08T07:24:16.922" v="10" actId="47"/>
        <pc:sldMkLst>
          <pc:docMk/>
          <pc:sldMk cId="1491010818" sldId="22849"/>
        </pc:sldMkLst>
      </pc:sldChg>
      <pc:sldChg chg="delSp add del mod">
        <pc:chgData name="福谷 文音／リサーチ・コンサル／JRI (fukutani ayane)" userId="a0ad91dc-4c14-4b8e-9e8f-514166b505be" providerId="ADAL" clId="{0C9D31D2-36AD-440C-B953-AEF7BFCD3C4F}" dt="2024-11-08T07:24:41.437" v="13" actId="478"/>
        <pc:sldMkLst>
          <pc:docMk/>
          <pc:sldMk cId="2464159439" sldId="22855"/>
        </pc:sldMkLst>
        <pc:spChg chg="del">
          <ac:chgData name="福谷 文音／リサーチ・コンサル／JRI (fukutani ayane)" userId="a0ad91dc-4c14-4b8e-9e8f-514166b505be" providerId="ADAL" clId="{0C9D31D2-36AD-440C-B953-AEF7BFCD3C4F}" dt="2024-11-08T07:24:41.437" v="13" actId="478"/>
          <ac:spMkLst>
            <pc:docMk/>
            <pc:sldMk cId="2464159439" sldId="22855"/>
            <ac:spMk id="4" creationId="{7E55128E-2C22-16CB-7049-EC7239DDC85F}"/>
          </ac:spMkLst>
        </pc:spChg>
      </pc:sldChg>
      <pc:sldChg chg="add del">
        <pc:chgData name="福谷 文音／リサーチ・コンサル／JRI (fukutani ayane)" userId="a0ad91dc-4c14-4b8e-9e8f-514166b505be" providerId="ADAL" clId="{0C9D31D2-36AD-440C-B953-AEF7BFCD3C4F}" dt="2024-11-08T07:24:16.067" v="8" actId="47"/>
        <pc:sldMkLst>
          <pc:docMk/>
          <pc:sldMk cId="1465197352" sldId="22856"/>
        </pc:sldMkLst>
      </pc:sldChg>
      <pc:sldChg chg="add del">
        <pc:chgData name="福谷 文音／リサーチ・コンサル／JRI (fukutani ayane)" userId="a0ad91dc-4c14-4b8e-9e8f-514166b505be" providerId="ADAL" clId="{0C9D31D2-36AD-440C-B953-AEF7BFCD3C4F}" dt="2024-11-08T07:24:15.919" v="7" actId="47"/>
        <pc:sldMkLst>
          <pc:docMk/>
          <pc:sldMk cId="410239996" sldId="22857"/>
        </pc:sldMkLst>
      </pc:sldChg>
    </pc:docChg>
  </pc:docChgLst>
  <pc:docChgLst>
    <pc:chgData name="田中 希世／リサーチ・コンサル／JRI (tanaka kiyo)" userId="42b7ecb7-3eb2-4e82-9e0d-01aa0c8f1790" providerId="ADAL" clId="{B83BAA21-3A40-4EA4-A5EF-69F7CA3DC0E0}"/>
    <pc:docChg chg="undo custSel addSld delSld modSld sldOrd addMainMaster delMainMaster modMainMaster addSection modSection">
      <pc:chgData name="田中 希世／リサーチ・コンサル／JRI (tanaka kiyo)" userId="42b7ecb7-3eb2-4e82-9e0d-01aa0c8f1790" providerId="ADAL" clId="{B83BAA21-3A40-4EA4-A5EF-69F7CA3DC0E0}" dt="2024-10-08T08:34:16.117" v="1906" actId="478"/>
      <pc:docMkLst>
        <pc:docMk/>
      </pc:docMkLst>
      <pc:sldChg chg="addSp modSp mod">
        <pc:chgData name="田中 希世／リサーチ・コンサル／JRI (tanaka kiyo)" userId="42b7ecb7-3eb2-4e82-9e0d-01aa0c8f1790" providerId="ADAL" clId="{B83BAA21-3A40-4EA4-A5EF-69F7CA3DC0E0}" dt="2024-10-08T06:23:20.768" v="245" actId="120"/>
        <pc:sldMkLst>
          <pc:docMk/>
          <pc:sldMk cId="478186402" sldId="22839"/>
        </pc:sldMkLst>
        <pc:spChg chg="add mod">
          <ac:chgData name="田中 希世／リサーチ・コンサル／JRI (tanaka kiyo)" userId="42b7ecb7-3eb2-4e82-9e0d-01aa0c8f1790" providerId="ADAL" clId="{B83BAA21-3A40-4EA4-A5EF-69F7CA3DC0E0}" dt="2024-10-08T06:23:20.768" v="245" actId="120"/>
          <ac:spMkLst>
            <pc:docMk/>
            <pc:sldMk cId="478186402" sldId="22839"/>
            <ac:spMk id="3" creationId="{1417186C-1936-12CD-C2FA-58EBD4985BDF}"/>
          </ac:spMkLst>
        </pc:spChg>
      </pc:sldChg>
      <pc:sldChg chg="addSp delSp modSp mod modClrScheme chgLayout">
        <pc:chgData name="田中 希世／リサーチ・コンサル／JRI (tanaka kiyo)" userId="42b7ecb7-3eb2-4e82-9e0d-01aa0c8f1790" providerId="ADAL" clId="{B83BAA21-3A40-4EA4-A5EF-69F7CA3DC0E0}" dt="2024-10-08T08:32:39.344" v="1870" actId="20577"/>
        <pc:sldMkLst>
          <pc:docMk/>
          <pc:sldMk cId="2716556061" sldId="22844"/>
        </pc:sldMkLst>
        <pc:spChg chg="del mod ord">
          <ac:chgData name="田中 希世／リサーチ・コンサル／JRI (tanaka kiyo)" userId="42b7ecb7-3eb2-4e82-9e0d-01aa0c8f1790" providerId="ADAL" clId="{B83BAA21-3A40-4EA4-A5EF-69F7CA3DC0E0}" dt="2024-10-08T06:14:17.060" v="103" actId="700"/>
          <ac:spMkLst>
            <pc:docMk/>
            <pc:sldMk cId="2716556061" sldId="22844"/>
            <ac:spMk id="2" creationId="{5DC550C9-AF5A-6388-BFCC-7660CEB6268E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32:31.954" v="1863" actId="1076"/>
          <ac:spMkLst>
            <pc:docMk/>
            <pc:sldMk cId="2716556061" sldId="22844"/>
            <ac:spMk id="3" creationId="{267E1335-AA12-0273-AD0E-4A07108A5563}"/>
          </ac:spMkLst>
        </pc:spChg>
        <pc:spChg chg="mod ord">
          <ac:chgData name="田中 希世／リサーチ・コンサル／JRI (tanaka kiyo)" userId="42b7ecb7-3eb2-4e82-9e0d-01aa0c8f1790" providerId="ADAL" clId="{B83BAA21-3A40-4EA4-A5EF-69F7CA3DC0E0}" dt="2024-10-08T08:30:41.835" v="1785" actId="700"/>
          <ac:spMkLst>
            <pc:docMk/>
            <pc:sldMk cId="2716556061" sldId="22844"/>
            <ac:spMk id="4" creationId="{8526196F-934E-0C8D-A676-B73C3F35CAFC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32:31.954" v="1863" actId="1076"/>
          <ac:spMkLst>
            <pc:docMk/>
            <pc:sldMk cId="2716556061" sldId="22844"/>
            <ac:spMk id="5" creationId="{AFEA6BC2-825B-3788-F54C-B40A96EFA63F}"/>
          </ac:spMkLst>
        </pc:spChg>
        <pc:spChg chg="del mod ord">
          <ac:chgData name="田中 希世／リサーチ・コンサル／JRI (tanaka kiyo)" userId="42b7ecb7-3eb2-4e82-9e0d-01aa0c8f1790" providerId="ADAL" clId="{B83BAA21-3A40-4EA4-A5EF-69F7CA3DC0E0}" dt="2024-10-08T06:15:47.139" v="122" actId="478"/>
          <ac:spMkLst>
            <pc:docMk/>
            <pc:sldMk cId="2716556061" sldId="22844"/>
            <ac:spMk id="6" creationId="{19EB22C9-A33D-5A86-D3C4-99AC50FCDF30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32:31.954" v="1863" actId="1076"/>
          <ac:spMkLst>
            <pc:docMk/>
            <pc:sldMk cId="2716556061" sldId="22844"/>
            <ac:spMk id="7" creationId="{BAB5D7CD-0ACC-4121-4975-8D1174BF1026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6:24:57.080" v="268" actId="478"/>
          <ac:spMkLst>
            <pc:docMk/>
            <pc:sldMk cId="2716556061" sldId="22844"/>
            <ac:spMk id="8" creationId="{DB34767A-3381-FA29-924F-0E4E30FC260B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6:24:57.080" v="268" actId="478"/>
          <ac:spMkLst>
            <pc:docMk/>
            <pc:sldMk cId="2716556061" sldId="22844"/>
            <ac:spMk id="9" creationId="{0086C8A1-C041-A8C2-2FEB-9656CCCDF50B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6:24:57.080" v="268" actId="478"/>
          <ac:spMkLst>
            <pc:docMk/>
            <pc:sldMk cId="2716556061" sldId="22844"/>
            <ac:spMk id="10" creationId="{00980F41-68F8-BB21-5931-733BCB8204DA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6:24:57.080" v="268" actId="478"/>
          <ac:spMkLst>
            <pc:docMk/>
            <pc:sldMk cId="2716556061" sldId="22844"/>
            <ac:spMk id="11" creationId="{B8C71307-86CD-D2C0-3324-726808ADFE25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32:31.954" v="1863" actId="1076"/>
          <ac:spMkLst>
            <pc:docMk/>
            <pc:sldMk cId="2716556061" sldId="22844"/>
            <ac:spMk id="12" creationId="{97EF7D6B-9D81-AAA8-6295-1DEABBF33CCB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6:24:57.080" v="268" actId="478"/>
          <ac:spMkLst>
            <pc:docMk/>
            <pc:sldMk cId="2716556061" sldId="22844"/>
            <ac:spMk id="13" creationId="{7D6D5284-02CF-A57E-FBB2-92A99376ACEB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32:31.954" v="1863" actId="1076"/>
          <ac:spMkLst>
            <pc:docMk/>
            <pc:sldMk cId="2716556061" sldId="22844"/>
            <ac:spMk id="14" creationId="{41194454-BAD7-F024-5B72-D96C9838CEA7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32:31.954" v="1863" actId="1076"/>
          <ac:spMkLst>
            <pc:docMk/>
            <pc:sldMk cId="2716556061" sldId="22844"/>
            <ac:spMk id="15" creationId="{7F8CB15F-8896-ABDF-2F94-14E9A1AE69E6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32:31.954" v="1863" actId="1076"/>
          <ac:spMkLst>
            <pc:docMk/>
            <pc:sldMk cId="2716556061" sldId="22844"/>
            <ac:spMk id="16" creationId="{DAA38AE9-D706-D812-53D5-F5B25ECC4CA1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6:14:27.147" v="104" actId="6264"/>
          <ac:spMkLst>
            <pc:docMk/>
            <pc:sldMk cId="2716556061" sldId="22844"/>
            <ac:spMk id="17" creationId="{E654F1EF-E9C1-C88D-E037-7268B0371E4D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6:14:27.147" v="104" actId="6264"/>
          <ac:spMkLst>
            <pc:docMk/>
            <pc:sldMk cId="2716556061" sldId="22844"/>
            <ac:spMk id="18" creationId="{24F68E4A-EF2B-1651-13F3-4FFDAC08140D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6:15:53.265" v="124" actId="478"/>
          <ac:spMkLst>
            <pc:docMk/>
            <pc:sldMk cId="2716556061" sldId="22844"/>
            <ac:spMk id="19" creationId="{855BF383-6A84-677B-34C1-BDEE8C0AE07D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6:16:30.317" v="134" actId="12789"/>
          <ac:spMkLst>
            <pc:docMk/>
            <pc:sldMk cId="2716556061" sldId="22844"/>
            <ac:spMk id="20" creationId="{1F09F887-86D6-4292-2C67-51ECC7EC2436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6:15:49.977" v="123" actId="478"/>
          <ac:spMkLst>
            <pc:docMk/>
            <pc:sldMk cId="2716556061" sldId="22844"/>
            <ac:spMk id="22" creationId="{23F59E11-DA63-A87C-3BBF-969EF8D3FB6D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32:39.344" v="1870" actId="20577"/>
          <ac:spMkLst>
            <pc:docMk/>
            <pc:sldMk cId="2716556061" sldId="22844"/>
            <ac:spMk id="25" creationId="{23510ABA-A402-7E9B-B8AE-0B759F6F79A7}"/>
          </ac:spMkLst>
        </pc:spChg>
        <pc:spChg chg="add del mod ord">
          <ac:chgData name="田中 希世／リサーチ・コンサル／JRI (tanaka kiyo)" userId="42b7ecb7-3eb2-4e82-9e0d-01aa0c8f1790" providerId="ADAL" clId="{B83BAA21-3A40-4EA4-A5EF-69F7CA3DC0E0}" dt="2024-10-08T07:53:34.207" v="1509" actId="478"/>
          <ac:spMkLst>
            <pc:docMk/>
            <pc:sldMk cId="2716556061" sldId="22844"/>
            <ac:spMk id="26" creationId="{B4768D29-76A0-0EF7-669E-0ADCD4BB4A3F}"/>
          </ac:spMkLst>
        </pc:spChg>
        <pc:spChg chg="add mod ord">
          <ac:chgData name="田中 希世／リサーチ・コンサル／JRI (tanaka kiyo)" userId="42b7ecb7-3eb2-4e82-9e0d-01aa0c8f1790" providerId="ADAL" clId="{B83BAA21-3A40-4EA4-A5EF-69F7CA3DC0E0}" dt="2024-10-08T08:30:41.835" v="1785" actId="700"/>
          <ac:spMkLst>
            <pc:docMk/>
            <pc:sldMk cId="2716556061" sldId="22844"/>
            <ac:spMk id="27" creationId="{A464EAFB-1B8E-06AD-BD2C-2A5CE7598541}"/>
          </ac:spMkLst>
        </pc:spChg>
        <pc:cxnChg chg="add mod ord">
          <ac:chgData name="田中 希世／リサーチ・コンサル／JRI (tanaka kiyo)" userId="42b7ecb7-3eb2-4e82-9e0d-01aa0c8f1790" providerId="ADAL" clId="{B83BAA21-3A40-4EA4-A5EF-69F7CA3DC0E0}" dt="2024-10-08T06:16:30.317" v="134" actId="12789"/>
          <ac:cxnSpMkLst>
            <pc:docMk/>
            <pc:sldMk cId="2716556061" sldId="22844"/>
            <ac:cxnSpMk id="24" creationId="{1DFBCE98-32A2-418F-8BD7-F4380843650D}"/>
          </ac:cxnSpMkLst>
        </pc:cxnChg>
      </pc:sldChg>
      <pc:sldChg chg="del ord">
        <pc:chgData name="田中 希世／リサーチ・コンサル／JRI (tanaka kiyo)" userId="42b7ecb7-3eb2-4e82-9e0d-01aa0c8f1790" providerId="ADAL" clId="{B83BAA21-3A40-4EA4-A5EF-69F7CA3DC0E0}" dt="2024-10-08T06:17:51.505" v="142" actId="2696"/>
        <pc:sldMkLst>
          <pc:docMk/>
          <pc:sldMk cId="1300300148" sldId="22845"/>
        </pc:sldMkLst>
      </pc:sldChg>
      <pc:sldChg chg="addSp delSp modSp mod modClrScheme chgLayout">
        <pc:chgData name="田中 希世／リサーチ・コンサル／JRI (tanaka kiyo)" userId="42b7ecb7-3eb2-4e82-9e0d-01aa0c8f1790" providerId="ADAL" clId="{B83BAA21-3A40-4EA4-A5EF-69F7CA3DC0E0}" dt="2024-10-08T08:33:14.246" v="1905" actId="20577"/>
        <pc:sldMkLst>
          <pc:docMk/>
          <pc:sldMk cId="1916444179" sldId="22846"/>
        </pc:sldMkLst>
        <pc:spChg chg="mod ord">
          <ac:chgData name="田中 希世／リサーチ・コンサル／JRI (tanaka kiyo)" userId="42b7ecb7-3eb2-4e82-9e0d-01aa0c8f1790" providerId="ADAL" clId="{B83BAA21-3A40-4EA4-A5EF-69F7CA3DC0E0}" dt="2024-10-08T07:53:20.138" v="1508" actId="700"/>
          <ac:spMkLst>
            <pc:docMk/>
            <pc:sldMk cId="1916444179" sldId="22846"/>
            <ac:spMk id="2" creationId="{D11D02CA-3B9B-866C-77CF-81847FA39B77}"/>
          </ac:spMkLst>
        </pc:spChg>
        <pc:spChg chg="mod ord">
          <ac:chgData name="田中 希世／リサーチ・コンサル／JRI (tanaka kiyo)" userId="42b7ecb7-3eb2-4e82-9e0d-01aa0c8f1790" providerId="ADAL" clId="{B83BAA21-3A40-4EA4-A5EF-69F7CA3DC0E0}" dt="2024-10-08T07:53:20.138" v="1508" actId="700"/>
          <ac:spMkLst>
            <pc:docMk/>
            <pc:sldMk cId="1916444179" sldId="22846"/>
            <ac:spMk id="3" creationId="{FF6718DC-9D17-3E2F-D828-89CB5B483EFE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6:20:28.342" v="155" actId="6264"/>
          <ac:spMkLst>
            <pc:docMk/>
            <pc:sldMk cId="1916444179" sldId="22846"/>
            <ac:spMk id="4" creationId="{B143CC47-2312-E324-3335-CBD2ECAEE97F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6:20:28.342" v="155" actId="6264"/>
          <ac:spMkLst>
            <pc:docMk/>
            <pc:sldMk cId="1916444179" sldId="22846"/>
            <ac:spMk id="6" creationId="{89CC5C26-216C-52E4-0CA2-403693F77B16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33:14.246" v="1905" actId="20577"/>
          <ac:spMkLst>
            <pc:docMk/>
            <pc:sldMk cId="1916444179" sldId="22846"/>
            <ac:spMk id="8" creationId="{548623D1-6735-0361-85A5-01F51E75060A}"/>
          </ac:spMkLst>
        </pc:spChg>
      </pc:sldChg>
      <pc:sldChg chg="addSp delSp modSp mod modClrScheme chgLayout">
        <pc:chgData name="田中 希世／リサーチ・コンサル／JRI (tanaka kiyo)" userId="42b7ecb7-3eb2-4e82-9e0d-01aa0c8f1790" providerId="ADAL" clId="{B83BAA21-3A40-4EA4-A5EF-69F7CA3DC0E0}" dt="2024-10-08T08:20:14.097" v="1705" actId="478"/>
        <pc:sldMkLst>
          <pc:docMk/>
          <pc:sldMk cId="1768536294" sldId="22847"/>
        </pc:sldMkLst>
        <pc:spChg chg="mod ord">
          <ac:chgData name="田中 希世／リサーチ・コンサル／JRI (tanaka kiyo)" userId="42b7ecb7-3eb2-4e82-9e0d-01aa0c8f1790" providerId="ADAL" clId="{B83BAA21-3A40-4EA4-A5EF-69F7CA3DC0E0}" dt="2024-10-08T07:53:20.138" v="1508" actId="700"/>
          <ac:spMkLst>
            <pc:docMk/>
            <pc:sldMk cId="1768536294" sldId="22847"/>
            <ac:spMk id="2" creationId="{BC9AFAC1-64C0-5FB8-CEDC-9FF57EA0F16A}"/>
          </ac:spMkLst>
        </pc:spChg>
        <pc:spChg chg="mod ord">
          <ac:chgData name="田中 希世／リサーチ・コンサル／JRI (tanaka kiyo)" userId="42b7ecb7-3eb2-4e82-9e0d-01aa0c8f1790" providerId="ADAL" clId="{B83BAA21-3A40-4EA4-A5EF-69F7CA3DC0E0}" dt="2024-10-08T07:53:20.138" v="1508" actId="700"/>
          <ac:spMkLst>
            <pc:docMk/>
            <pc:sldMk cId="1768536294" sldId="22847"/>
            <ac:spMk id="3" creationId="{11057C97-7ADA-FBC8-7C4B-DC34A0577BEA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6:20:28.342" v="155" actId="6264"/>
          <ac:spMkLst>
            <pc:docMk/>
            <pc:sldMk cId="1768536294" sldId="22847"/>
            <ac:spMk id="4" creationId="{B35DFEBF-11E8-3655-CF75-B33038D1C455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6:20:28.342" v="155" actId="6264"/>
          <ac:spMkLst>
            <pc:docMk/>
            <pc:sldMk cId="1768536294" sldId="22847"/>
            <ac:spMk id="5" creationId="{B0C1A2E4-6DE9-90E1-933F-A3D2F1D15B82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6:21:23.192" v="158" actId="6264"/>
          <ac:spMkLst>
            <pc:docMk/>
            <pc:sldMk cId="1768536294" sldId="22847"/>
            <ac:spMk id="6" creationId="{67E0C9F7-2724-FACE-DC1E-62A7AD458C5E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6:21:23.192" v="158" actId="6264"/>
          <ac:spMkLst>
            <pc:docMk/>
            <pc:sldMk cId="1768536294" sldId="22847"/>
            <ac:spMk id="7" creationId="{57162C1A-4F1F-711D-5637-3FB9935ED1B6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8:20:14.097" v="1705" actId="478"/>
          <ac:spMkLst>
            <pc:docMk/>
            <pc:sldMk cId="1768536294" sldId="22847"/>
            <ac:spMk id="9" creationId="{98302282-BB57-0AF6-938B-C6D482EF8B99}"/>
          </ac:spMkLst>
        </pc:spChg>
      </pc:sldChg>
      <pc:sldChg chg="addSp delSp modSp mod modClrScheme chgLayout">
        <pc:chgData name="田中 希世／リサーチ・コンサル／JRI (tanaka kiyo)" userId="42b7ecb7-3eb2-4e82-9e0d-01aa0c8f1790" providerId="ADAL" clId="{B83BAA21-3A40-4EA4-A5EF-69F7CA3DC0E0}" dt="2024-10-08T07:53:20.138" v="1508" actId="700"/>
        <pc:sldMkLst>
          <pc:docMk/>
          <pc:sldMk cId="1212548665" sldId="22848"/>
        </pc:sldMkLst>
        <pc:spChg chg="mod ord">
          <ac:chgData name="田中 希世／リサーチ・コンサル／JRI (tanaka kiyo)" userId="42b7ecb7-3eb2-4e82-9e0d-01aa0c8f1790" providerId="ADAL" clId="{B83BAA21-3A40-4EA4-A5EF-69F7CA3DC0E0}" dt="2024-10-08T07:53:20.138" v="1508" actId="700"/>
          <ac:spMkLst>
            <pc:docMk/>
            <pc:sldMk cId="1212548665" sldId="22848"/>
            <ac:spMk id="2" creationId="{73F00DAF-56B7-8FF6-43BD-9DFF200CB2BE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6:20:28.342" v="155" actId="6264"/>
          <ac:spMkLst>
            <pc:docMk/>
            <pc:sldMk cId="1212548665" sldId="22848"/>
            <ac:spMk id="3" creationId="{BA1DDD28-777D-F230-56A6-E459DFD1AB6E}"/>
          </ac:spMkLst>
        </pc:spChg>
        <pc:spChg chg="mod ord">
          <ac:chgData name="田中 希世／リサーチ・コンサル／JRI (tanaka kiyo)" userId="42b7ecb7-3eb2-4e82-9e0d-01aa0c8f1790" providerId="ADAL" clId="{B83BAA21-3A40-4EA4-A5EF-69F7CA3DC0E0}" dt="2024-10-08T07:53:20.138" v="1508" actId="700"/>
          <ac:spMkLst>
            <pc:docMk/>
            <pc:sldMk cId="1212548665" sldId="22848"/>
            <ac:spMk id="4" creationId="{B56C70A7-B771-863D-1DF8-6A930A63AD0B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6:20:28.342" v="155" actId="6264"/>
          <ac:spMkLst>
            <pc:docMk/>
            <pc:sldMk cId="1212548665" sldId="22848"/>
            <ac:spMk id="5" creationId="{072F5606-E134-4072-A53F-FF0C8AA5C41C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6:21:45.413" v="162" actId="6264"/>
          <ac:spMkLst>
            <pc:docMk/>
            <pc:sldMk cId="1212548665" sldId="22848"/>
            <ac:spMk id="7" creationId="{0C97C4FA-D5A6-019D-E2C4-258BBE15C2CF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6:21:45.413" v="162" actId="6264"/>
          <ac:spMkLst>
            <pc:docMk/>
            <pc:sldMk cId="1212548665" sldId="22848"/>
            <ac:spMk id="8" creationId="{0EAE2D4B-7084-C38D-5282-A92FE41211D4}"/>
          </ac:spMkLst>
        </pc:spChg>
      </pc:sldChg>
      <pc:sldChg chg="addSp delSp modSp add mod modClrScheme chgLayout">
        <pc:chgData name="田中 希世／リサーチ・コンサル／JRI (tanaka kiyo)" userId="42b7ecb7-3eb2-4e82-9e0d-01aa0c8f1790" providerId="ADAL" clId="{B83BAA21-3A40-4EA4-A5EF-69F7CA3DC0E0}" dt="2024-10-08T08:34:16.117" v="1906" actId="478"/>
        <pc:sldMkLst>
          <pc:docMk/>
          <pc:sldMk cId="1491010818" sldId="22849"/>
        </pc:sldMkLst>
        <pc:spChg chg="mod">
          <ac:chgData name="田中 希世／リサーチ・コンサル／JRI (tanaka kiyo)" userId="42b7ecb7-3eb2-4e82-9e0d-01aa0c8f1790" providerId="ADAL" clId="{B83BAA21-3A40-4EA4-A5EF-69F7CA3DC0E0}" dt="2024-10-08T06:17:15.446" v="140" actId="1076"/>
          <ac:spMkLst>
            <pc:docMk/>
            <pc:sldMk cId="1491010818" sldId="22849"/>
            <ac:spMk id="2" creationId="{DBDAAB49-3F86-B090-5888-13DD55B3C321}"/>
          </ac:spMkLst>
        </pc:spChg>
        <pc:spChg chg="mod">
          <ac:chgData name="田中 希世／リサーチ・コンサル／JRI (tanaka kiyo)" userId="42b7ecb7-3eb2-4e82-9e0d-01aa0c8f1790" providerId="ADAL" clId="{B83BAA21-3A40-4EA4-A5EF-69F7CA3DC0E0}" dt="2024-10-08T06:17:15.446" v="140" actId="1076"/>
          <ac:spMkLst>
            <pc:docMk/>
            <pc:sldMk cId="1491010818" sldId="22849"/>
            <ac:spMk id="3" creationId="{95F8F8C5-389D-B1BB-ADCC-03E7DBED63B5}"/>
          </ac:spMkLst>
        </pc:spChg>
        <pc:spChg chg="mod">
          <ac:chgData name="田中 希世／リサーチ・コンサル／JRI (tanaka kiyo)" userId="42b7ecb7-3eb2-4e82-9e0d-01aa0c8f1790" providerId="ADAL" clId="{B83BAA21-3A40-4EA4-A5EF-69F7CA3DC0E0}" dt="2024-10-08T06:17:15.446" v="140" actId="1076"/>
          <ac:spMkLst>
            <pc:docMk/>
            <pc:sldMk cId="1491010818" sldId="22849"/>
            <ac:spMk id="4" creationId="{138B6453-C1C9-708D-9897-9D2EE6C5D432}"/>
          </ac:spMkLst>
        </pc:spChg>
        <pc:spChg chg="mod ord">
          <ac:chgData name="田中 希世／リサーチ・コンサル／JRI (tanaka kiyo)" userId="42b7ecb7-3eb2-4e82-9e0d-01aa0c8f1790" providerId="ADAL" clId="{B83BAA21-3A40-4EA4-A5EF-69F7CA3DC0E0}" dt="2024-10-08T08:30:46.978" v="1786" actId="700"/>
          <ac:spMkLst>
            <pc:docMk/>
            <pc:sldMk cId="1491010818" sldId="22849"/>
            <ac:spMk id="5" creationId="{62438016-DED4-CB41-34AC-AB785D2077AA}"/>
          </ac:spMkLst>
        </pc:spChg>
        <pc:spChg chg="mod">
          <ac:chgData name="田中 希世／リサーチ・コンサル／JRI (tanaka kiyo)" userId="42b7ecb7-3eb2-4e82-9e0d-01aa0c8f1790" providerId="ADAL" clId="{B83BAA21-3A40-4EA4-A5EF-69F7CA3DC0E0}" dt="2024-10-08T06:17:15.446" v="140" actId="1076"/>
          <ac:spMkLst>
            <pc:docMk/>
            <pc:sldMk cId="1491010818" sldId="22849"/>
            <ac:spMk id="7" creationId="{141648A3-F077-9F78-70C2-2168C2075510}"/>
          </ac:spMkLst>
        </pc:spChg>
        <pc:spChg chg="mod">
          <ac:chgData name="田中 希世／リサーチ・コンサル／JRI (tanaka kiyo)" userId="42b7ecb7-3eb2-4e82-9e0d-01aa0c8f1790" providerId="ADAL" clId="{B83BAA21-3A40-4EA4-A5EF-69F7CA3DC0E0}" dt="2024-10-08T06:17:15.446" v="140" actId="1076"/>
          <ac:spMkLst>
            <pc:docMk/>
            <pc:sldMk cId="1491010818" sldId="22849"/>
            <ac:spMk id="8" creationId="{3F5D87BE-F214-8397-02B7-2DAEF5A06AC3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8:34:16.117" v="1906" actId="478"/>
          <ac:spMkLst>
            <pc:docMk/>
            <pc:sldMk cId="1491010818" sldId="22849"/>
            <ac:spMk id="9" creationId="{1DA98861-2B62-923E-DA67-FF0B87CC21A6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8:34:16.117" v="1906" actId="478"/>
          <ac:spMkLst>
            <pc:docMk/>
            <pc:sldMk cId="1491010818" sldId="22849"/>
            <ac:spMk id="10" creationId="{EF5240F3-EFAA-02CA-D5D5-A7B274EB4881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8:34:16.117" v="1906" actId="478"/>
          <ac:spMkLst>
            <pc:docMk/>
            <pc:sldMk cId="1491010818" sldId="22849"/>
            <ac:spMk id="11" creationId="{EE7A7EA1-184F-160C-A156-1A55D165DDE1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8:34:16.117" v="1906" actId="478"/>
          <ac:spMkLst>
            <pc:docMk/>
            <pc:sldMk cId="1491010818" sldId="22849"/>
            <ac:spMk id="12" creationId="{87E84C76-9782-B98E-3C21-8B9450168BA9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8:34:16.117" v="1906" actId="478"/>
          <ac:spMkLst>
            <pc:docMk/>
            <pc:sldMk cId="1491010818" sldId="22849"/>
            <ac:spMk id="13" creationId="{958FB2A0-3F29-78CD-1548-72BCA04F8038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8:34:16.117" v="1906" actId="478"/>
          <ac:spMkLst>
            <pc:docMk/>
            <pc:sldMk cId="1491010818" sldId="22849"/>
            <ac:spMk id="14" creationId="{F4926CB3-4398-6277-F62D-E54E7DDE4E9F}"/>
          </ac:spMkLst>
        </pc:spChg>
        <pc:graphicFrameChg chg="mod">
          <ac:chgData name="田中 希世／リサーチ・コンサル／JRI (tanaka kiyo)" userId="42b7ecb7-3eb2-4e82-9e0d-01aa0c8f1790" providerId="ADAL" clId="{B83BAA21-3A40-4EA4-A5EF-69F7CA3DC0E0}" dt="2024-10-08T06:17:15.446" v="140" actId="1076"/>
          <ac:graphicFrameMkLst>
            <pc:docMk/>
            <pc:sldMk cId="1491010818" sldId="22849"/>
            <ac:graphicFrameMk id="6" creationId="{0A64E158-C133-4927-F7A3-2D02DDAE7269}"/>
          </ac:graphicFrameMkLst>
        </pc:graphicFrameChg>
      </pc:sldChg>
      <pc:sldChg chg="del">
        <pc:chgData name="田中 希世／リサーチ・コンサル／JRI (tanaka kiyo)" userId="42b7ecb7-3eb2-4e82-9e0d-01aa0c8f1790" providerId="ADAL" clId="{B83BAA21-3A40-4EA4-A5EF-69F7CA3DC0E0}" dt="2024-10-08T06:14:07.971" v="102" actId="2696"/>
        <pc:sldMkLst>
          <pc:docMk/>
          <pc:sldMk cId="2871672323" sldId="22849"/>
        </pc:sldMkLst>
      </pc:sldChg>
      <pc:sldChg chg="del">
        <pc:chgData name="田中 希世／リサーチ・コンサル／JRI (tanaka kiyo)" userId="42b7ecb7-3eb2-4e82-9e0d-01aa0c8f1790" providerId="ADAL" clId="{B83BAA21-3A40-4EA4-A5EF-69F7CA3DC0E0}" dt="2024-10-08T06:14:07.971" v="102" actId="2696"/>
        <pc:sldMkLst>
          <pc:docMk/>
          <pc:sldMk cId="233332537" sldId="22850"/>
        </pc:sldMkLst>
      </pc:sldChg>
      <pc:sldChg chg="addSp delSp modSp mod modClrScheme chgLayout">
        <pc:chgData name="田中 希世／リサーチ・コンサル／JRI (tanaka kiyo)" userId="42b7ecb7-3eb2-4e82-9e0d-01aa0c8f1790" providerId="ADAL" clId="{B83BAA21-3A40-4EA4-A5EF-69F7CA3DC0E0}" dt="2024-10-08T07:45:07.444" v="1471" actId="478"/>
        <pc:sldMkLst>
          <pc:docMk/>
          <pc:sldMk cId="2069299154" sldId="22850"/>
        </pc:sldMkLst>
        <pc:spChg chg="del mod ord">
          <ac:chgData name="田中 希世／リサーチ・コンサル／JRI (tanaka kiyo)" userId="42b7ecb7-3eb2-4e82-9e0d-01aa0c8f1790" providerId="ADAL" clId="{B83BAA21-3A40-4EA4-A5EF-69F7CA3DC0E0}" dt="2024-10-08T06:53:32.239" v="542" actId="700"/>
          <ac:spMkLst>
            <pc:docMk/>
            <pc:sldMk cId="2069299154" sldId="22850"/>
            <ac:spMk id="2" creationId="{5DC550C9-AF5A-6388-BFCC-7660CEB6268E}"/>
          </ac:spMkLst>
        </pc:spChg>
        <pc:spChg chg="mod">
          <ac:chgData name="田中 希世／リサーチ・コンサル／JRI (tanaka kiyo)" userId="42b7ecb7-3eb2-4e82-9e0d-01aa0c8f1790" providerId="ADAL" clId="{B83BAA21-3A40-4EA4-A5EF-69F7CA3DC0E0}" dt="2024-10-08T07:44:37.693" v="1470" actId="120"/>
          <ac:spMkLst>
            <pc:docMk/>
            <pc:sldMk cId="2069299154" sldId="22850"/>
            <ac:spMk id="3" creationId="{1417186C-1936-12CD-C2FA-58EBD4985BDF}"/>
          </ac:spMkLst>
        </pc:spChg>
        <pc:spChg chg="mod ord">
          <ac:chgData name="田中 希世／リサーチ・コンサル／JRI (tanaka kiyo)" userId="42b7ecb7-3eb2-4e82-9e0d-01aa0c8f1790" providerId="ADAL" clId="{B83BAA21-3A40-4EA4-A5EF-69F7CA3DC0E0}" dt="2024-10-08T06:53:32.239" v="542" actId="700"/>
          <ac:spMkLst>
            <pc:docMk/>
            <pc:sldMk cId="2069299154" sldId="22850"/>
            <ac:spMk id="4" creationId="{8526196F-934E-0C8D-A676-B73C3F35CAFC}"/>
          </ac:spMkLst>
        </pc:spChg>
        <pc:spChg chg="add del mod ord">
          <ac:chgData name="田中 希世／リサーチ・コンサル／JRI (tanaka kiyo)" userId="42b7ecb7-3eb2-4e82-9e0d-01aa0c8f1790" providerId="ADAL" clId="{B83BAA21-3A40-4EA4-A5EF-69F7CA3DC0E0}" dt="2024-10-08T07:32:08.741" v="1294" actId="478"/>
          <ac:spMkLst>
            <pc:docMk/>
            <pc:sldMk cId="2069299154" sldId="22850"/>
            <ac:spMk id="5" creationId="{07118447-269C-4685-41F6-8E4474C8F777}"/>
          </ac:spMkLst>
        </pc:spChg>
        <pc:spChg chg="mod ord">
          <ac:chgData name="田中 希世／リサーチ・コンサル／JRI (tanaka kiyo)" userId="42b7ecb7-3eb2-4e82-9e0d-01aa0c8f1790" providerId="ADAL" clId="{B83BAA21-3A40-4EA4-A5EF-69F7CA3DC0E0}" dt="2024-10-08T07:32:16.758" v="1295" actId="207"/>
          <ac:spMkLst>
            <pc:docMk/>
            <pc:sldMk cId="2069299154" sldId="22850"/>
            <ac:spMk id="6" creationId="{19EB22C9-A33D-5A86-D3C4-99AC50FCDF30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7:45:07.444" v="1471" actId="478"/>
          <ac:spMkLst>
            <pc:docMk/>
            <pc:sldMk cId="2069299154" sldId="22850"/>
            <ac:spMk id="8" creationId="{DB34767A-3381-FA29-924F-0E4E30FC260B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7:45:07.444" v="1471" actId="478"/>
          <ac:spMkLst>
            <pc:docMk/>
            <pc:sldMk cId="2069299154" sldId="22850"/>
            <ac:spMk id="9" creationId="{0086C8A1-C041-A8C2-2FEB-9656CCCDF50B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7:45:07.444" v="1471" actId="478"/>
          <ac:spMkLst>
            <pc:docMk/>
            <pc:sldMk cId="2069299154" sldId="22850"/>
            <ac:spMk id="10" creationId="{00980F41-68F8-BB21-5931-733BCB8204DA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7:45:07.444" v="1471" actId="478"/>
          <ac:spMkLst>
            <pc:docMk/>
            <pc:sldMk cId="2069299154" sldId="22850"/>
            <ac:spMk id="11" creationId="{B8C71307-86CD-D2C0-3324-726808ADFE25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7:45:07.444" v="1471" actId="478"/>
          <ac:spMkLst>
            <pc:docMk/>
            <pc:sldMk cId="2069299154" sldId="22850"/>
            <ac:spMk id="13" creationId="{7D6D5284-02CF-A57E-FBB2-92A99376ACEB}"/>
          </ac:spMkLst>
        </pc:spChg>
      </pc:sldChg>
      <pc:sldChg chg="new del">
        <pc:chgData name="田中 希世／リサーチ・コンサル／JRI (tanaka kiyo)" userId="42b7ecb7-3eb2-4e82-9e0d-01aa0c8f1790" providerId="ADAL" clId="{B83BAA21-3A40-4EA4-A5EF-69F7CA3DC0E0}" dt="2024-10-08T06:26:05.096" v="353" actId="680"/>
        <pc:sldMkLst>
          <pc:docMk/>
          <pc:sldMk cId="2570055457" sldId="22850"/>
        </pc:sldMkLst>
      </pc:sldChg>
      <pc:sldChg chg="addSp delSp modSp mod modClrScheme chgLayout">
        <pc:chgData name="田中 希世／リサーチ・コンサル／JRI (tanaka kiyo)" userId="42b7ecb7-3eb2-4e82-9e0d-01aa0c8f1790" providerId="ADAL" clId="{B83BAA21-3A40-4EA4-A5EF-69F7CA3DC0E0}" dt="2024-10-08T07:42:06.476" v="1381" actId="1076"/>
        <pc:sldMkLst>
          <pc:docMk/>
          <pc:sldMk cId="3854167423" sldId="22851"/>
        </pc:sldMkLst>
        <pc:spChg chg="add del mod ord">
          <ac:chgData name="田中 希世／リサーチ・コンサル／JRI (tanaka kiyo)" userId="42b7ecb7-3eb2-4e82-9e0d-01aa0c8f1790" providerId="ADAL" clId="{B83BAA21-3A40-4EA4-A5EF-69F7CA3DC0E0}" dt="2024-10-08T07:40:46.351" v="1369" actId="478"/>
          <ac:spMkLst>
            <pc:docMk/>
            <pc:sldMk cId="3854167423" sldId="22851"/>
            <ac:spMk id="2" creationId="{430CDEEB-1198-2227-60D4-0B5C0EAB8C3F}"/>
          </ac:spMkLst>
        </pc:spChg>
        <pc:spChg chg="add del mod ord">
          <ac:chgData name="田中 希世／リサーチ・コンサル／JRI (tanaka kiyo)" userId="42b7ecb7-3eb2-4e82-9e0d-01aa0c8f1790" providerId="ADAL" clId="{B83BAA21-3A40-4EA4-A5EF-69F7CA3DC0E0}" dt="2024-10-08T07:40:46.351" v="1369" actId="478"/>
          <ac:spMkLst>
            <pc:docMk/>
            <pc:sldMk cId="3854167423" sldId="22851"/>
            <ac:spMk id="3" creationId="{FCE40B86-DAA9-D863-DA38-E9EE4CEBEECF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7:40:50.719" v="1370" actId="6264"/>
          <ac:spMkLst>
            <pc:docMk/>
            <pc:sldMk cId="3854167423" sldId="22851"/>
            <ac:spMk id="4" creationId="{8F0B3187-8EAC-91CD-6F17-9995F34EA9E1}"/>
          </ac:spMkLst>
        </pc:spChg>
        <pc:spChg chg="mod ord">
          <ac:chgData name="田中 希世／リサーチ・コンサル／JRI (tanaka kiyo)" userId="42b7ecb7-3eb2-4e82-9e0d-01aa0c8f1790" providerId="ADAL" clId="{B83BAA21-3A40-4EA4-A5EF-69F7CA3DC0E0}" dt="2024-10-08T07:41:59.898" v="1379" actId="6264"/>
          <ac:spMkLst>
            <pc:docMk/>
            <pc:sldMk cId="3854167423" sldId="22851"/>
            <ac:spMk id="5" creationId="{62438016-DED4-CB41-34AC-AB785D2077AA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7:41:59.898" v="1379" actId="6264"/>
          <ac:spMkLst>
            <pc:docMk/>
            <pc:sldMk cId="3854167423" sldId="22851"/>
            <ac:spMk id="7" creationId="{B7A1F4EA-8A6E-500C-826F-14A22F4FE064}"/>
          </ac:spMkLst>
        </pc:spChg>
        <pc:graphicFrameChg chg="mod">
          <ac:chgData name="田中 希世／リサーチ・コンサル／JRI (tanaka kiyo)" userId="42b7ecb7-3eb2-4e82-9e0d-01aa0c8f1790" providerId="ADAL" clId="{B83BAA21-3A40-4EA4-A5EF-69F7CA3DC0E0}" dt="2024-10-08T07:42:06.476" v="1381" actId="1076"/>
          <ac:graphicFrameMkLst>
            <pc:docMk/>
            <pc:sldMk cId="3854167423" sldId="22851"/>
            <ac:graphicFrameMk id="6" creationId="{0A64E158-C133-4927-F7A3-2D02DDAE7269}"/>
          </ac:graphicFrameMkLst>
        </pc:graphicFrameChg>
      </pc:sldChg>
      <pc:sldChg chg="del">
        <pc:chgData name="田中 希世／リサーチ・コンサル／JRI (tanaka kiyo)" userId="42b7ecb7-3eb2-4e82-9e0d-01aa0c8f1790" providerId="ADAL" clId="{B83BAA21-3A40-4EA4-A5EF-69F7CA3DC0E0}" dt="2024-10-08T06:14:07.971" v="102" actId="2696"/>
        <pc:sldMkLst>
          <pc:docMk/>
          <pc:sldMk cId="3896813091" sldId="22851"/>
        </pc:sldMkLst>
      </pc:sldChg>
      <pc:sldChg chg="modSp mod modClrScheme chgLayout">
        <pc:chgData name="田中 希世／リサーチ・コンサル／JRI (tanaka kiyo)" userId="42b7ecb7-3eb2-4e82-9e0d-01aa0c8f1790" providerId="ADAL" clId="{B83BAA21-3A40-4EA4-A5EF-69F7CA3DC0E0}" dt="2024-10-08T06:53:57.874" v="544" actId="700"/>
        <pc:sldMkLst>
          <pc:docMk/>
          <pc:sldMk cId="2839990731" sldId="22852"/>
        </pc:sldMkLst>
        <pc:spChg chg="mod ord">
          <ac:chgData name="田中 希世／リサーチ・コンサル／JRI (tanaka kiyo)" userId="42b7ecb7-3eb2-4e82-9e0d-01aa0c8f1790" providerId="ADAL" clId="{B83BAA21-3A40-4EA4-A5EF-69F7CA3DC0E0}" dt="2024-10-08T06:53:57.874" v="544" actId="700"/>
          <ac:spMkLst>
            <pc:docMk/>
            <pc:sldMk cId="2839990731" sldId="22852"/>
            <ac:spMk id="2" creationId="{D11D02CA-3B9B-866C-77CF-81847FA39B77}"/>
          </ac:spMkLst>
        </pc:spChg>
        <pc:spChg chg="mod ord">
          <ac:chgData name="田中 希世／リサーチ・コンサル／JRI (tanaka kiyo)" userId="42b7ecb7-3eb2-4e82-9e0d-01aa0c8f1790" providerId="ADAL" clId="{B83BAA21-3A40-4EA4-A5EF-69F7CA3DC0E0}" dt="2024-10-08T06:53:57.874" v="544" actId="700"/>
          <ac:spMkLst>
            <pc:docMk/>
            <pc:sldMk cId="2839990731" sldId="22852"/>
            <ac:spMk id="3" creationId="{FF6718DC-9D17-3E2F-D828-89CB5B483EFE}"/>
          </ac:spMkLst>
        </pc:spChg>
      </pc:sldChg>
      <pc:sldChg chg="del">
        <pc:chgData name="田中 希世／リサーチ・コンサル／JRI (tanaka kiyo)" userId="42b7ecb7-3eb2-4e82-9e0d-01aa0c8f1790" providerId="ADAL" clId="{B83BAA21-3A40-4EA4-A5EF-69F7CA3DC0E0}" dt="2024-10-08T06:14:07.971" v="102" actId="2696"/>
        <pc:sldMkLst>
          <pc:docMk/>
          <pc:sldMk cId="4232408103" sldId="22852"/>
        </pc:sldMkLst>
      </pc:sldChg>
      <pc:sldChg chg="del">
        <pc:chgData name="田中 希世／リサーチ・コンサル／JRI (tanaka kiyo)" userId="42b7ecb7-3eb2-4e82-9e0d-01aa0c8f1790" providerId="ADAL" clId="{B83BAA21-3A40-4EA4-A5EF-69F7CA3DC0E0}" dt="2024-10-08T06:14:07.971" v="102" actId="2696"/>
        <pc:sldMkLst>
          <pc:docMk/>
          <pc:sldMk cId="1020108380" sldId="22853"/>
        </pc:sldMkLst>
      </pc:sldChg>
      <pc:sldChg chg="modSp mod modClrScheme chgLayout">
        <pc:chgData name="田中 希世／リサーチ・コンサル／JRI (tanaka kiyo)" userId="42b7ecb7-3eb2-4e82-9e0d-01aa0c8f1790" providerId="ADAL" clId="{B83BAA21-3A40-4EA4-A5EF-69F7CA3DC0E0}" dt="2024-10-08T06:53:57.874" v="544" actId="700"/>
        <pc:sldMkLst>
          <pc:docMk/>
          <pc:sldMk cId="4194686254" sldId="22853"/>
        </pc:sldMkLst>
        <pc:spChg chg="mod ord">
          <ac:chgData name="田中 希世／リサーチ・コンサル／JRI (tanaka kiyo)" userId="42b7ecb7-3eb2-4e82-9e0d-01aa0c8f1790" providerId="ADAL" clId="{B83BAA21-3A40-4EA4-A5EF-69F7CA3DC0E0}" dt="2024-10-08T06:53:57.874" v="544" actId="700"/>
          <ac:spMkLst>
            <pc:docMk/>
            <pc:sldMk cId="4194686254" sldId="22853"/>
            <ac:spMk id="2" creationId="{BC9AFAC1-64C0-5FB8-CEDC-9FF57EA0F16A}"/>
          </ac:spMkLst>
        </pc:spChg>
        <pc:spChg chg="mod ord">
          <ac:chgData name="田中 希世／リサーチ・コンサル／JRI (tanaka kiyo)" userId="42b7ecb7-3eb2-4e82-9e0d-01aa0c8f1790" providerId="ADAL" clId="{B83BAA21-3A40-4EA4-A5EF-69F7CA3DC0E0}" dt="2024-10-08T06:53:57.874" v="544" actId="700"/>
          <ac:spMkLst>
            <pc:docMk/>
            <pc:sldMk cId="4194686254" sldId="22853"/>
            <ac:spMk id="3" creationId="{11057C97-7ADA-FBC8-7C4B-DC34A0577BEA}"/>
          </ac:spMkLst>
        </pc:spChg>
      </pc:sldChg>
      <pc:sldChg chg="del">
        <pc:chgData name="田中 希世／リサーチ・コンサル／JRI (tanaka kiyo)" userId="42b7ecb7-3eb2-4e82-9e0d-01aa0c8f1790" providerId="ADAL" clId="{B83BAA21-3A40-4EA4-A5EF-69F7CA3DC0E0}" dt="2024-10-08T06:14:07.971" v="102" actId="2696"/>
        <pc:sldMkLst>
          <pc:docMk/>
          <pc:sldMk cId="805336291" sldId="22854"/>
        </pc:sldMkLst>
      </pc:sldChg>
      <pc:sldChg chg="modSp mod modClrScheme chgLayout">
        <pc:chgData name="田中 希世／リサーチ・コンサル／JRI (tanaka kiyo)" userId="42b7ecb7-3eb2-4e82-9e0d-01aa0c8f1790" providerId="ADAL" clId="{B83BAA21-3A40-4EA4-A5EF-69F7CA3DC0E0}" dt="2024-10-08T07:43:30.436" v="1425" actId="732"/>
        <pc:sldMkLst>
          <pc:docMk/>
          <pc:sldMk cId="4077522457" sldId="22854"/>
        </pc:sldMkLst>
        <pc:spChg chg="mod ord">
          <ac:chgData name="田中 希世／リサーチ・コンサル／JRI (tanaka kiyo)" userId="42b7ecb7-3eb2-4e82-9e0d-01aa0c8f1790" providerId="ADAL" clId="{B83BAA21-3A40-4EA4-A5EF-69F7CA3DC0E0}" dt="2024-10-08T06:53:57.874" v="544" actId="700"/>
          <ac:spMkLst>
            <pc:docMk/>
            <pc:sldMk cId="4077522457" sldId="22854"/>
            <ac:spMk id="2" creationId="{73F00DAF-56B7-8FF6-43BD-9DFF200CB2BE}"/>
          </ac:spMkLst>
        </pc:spChg>
        <pc:spChg chg="mod ord">
          <ac:chgData name="田中 希世／リサーチ・コンサル／JRI (tanaka kiyo)" userId="42b7ecb7-3eb2-4e82-9e0d-01aa0c8f1790" providerId="ADAL" clId="{B83BAA21-3A40-4EA4-A5EF-69F7CA3DC0E0}" dt="2024-10-08T06:53:57.874" v="544" actId="700"/>
          <ac:spMkLst>
            <pc:docMk/>
            <pc:sldMk cId="4077522457" sldId="22854"/>
            <ac:spMk id="4" creationId="{B56C70A7-B771-863D-1DF8-6A930A63AD0B}"/>
          </ac:spMkLst>
        </pc:spChg>
        <pc:picChg chg="mod modCrop">
          <ac:chgData name="田中 希世／リサーチ・コンサル／JRI (tanaka kiyo)" userId="42b7ecb7-3eb2-4e82-9e0d-01aa0c8f1790" providerId="ADAL" clId="{B83BAA21-3A40-4EA4-A5EF-69F7CA3DC0E0}" dt="2024-10-08T07:43:30.436" v="1425" actId="732"/>
          <ac:picMkLst>
            <pc:docMk/>
            <pc:sldMk cId="4077522457" sldId="22854"/>
            <ac:picMk id="10" creationId="{24480752-7054-1659-445B-2F585CAD32F5}"/>
          </ac:picMkLst>
        </pc:picChg>
      </pc:sldChg>
      <pc:sldChg chg="addSp delSp modSp new del mod modClrScheme chgLayout">
        <pc:chgData name="田中 希世／リサーチ・コンサル／JRI (tanaka kiyo)" userId="42b7ecb7-3eb2-4e82-9e0d-01aa0c8f1790" providerId="ADAL" clId="{B83BAA21-3A40-4EA4-A5EF-69F7CA3DC0E0}" dt="2024-10-08T08:30:28.528" v="1784" actId="2696"/>
        <pc:sldMkLst>
          <pc:docMk/>
          <pc:sldMk cId="1892778921" sldId="22855"/>
        </pc:sldMkLst>
        <pc:spChg chg="del">
          <ac:chgData name="田中 希世／リサーチ・コンサル／JRI (tanaka kiyo)" userId="42b7ecb7-3eb2-4e82-9e0d-01aa0c8f1790" providerId="ADAL" clId="{B83BAA21-3A40-4EA4-A5EF-69F7CA3DC0E0}" dt="2024-10-08T07:57:03.008" v="1513" actId="700"/>
          <ac:spMkLst>
            <pc:docMk/>
            <pc:sldMk cId="1892778921" sldId="22855"/>
            <ac:spMk id="2" creationId="{30549A47-9121-21A5-98E0-43EB8A8D6FE6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7:57:03.008" v="1513" actId="700"/>
          <ac:spMkLst>
            <pc:docMk/>
            <pc:sldMk cId="1892778921" sldId="22855"/>
            <ac:spMk id="3" creationId="{55F0EAFC-2109-A1E4-2AD2-5BCDD71A9723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09:38.917" v="1630" actId="207"/>
          <ac:spMkLst>
            <pc:docMk/>
            <pc:sldMk cId="1892778921" sldId="22855"/>
            <ac:spMk id="4" creationId="{9EF558E4-AF0C-E334-84A5-612CBDDFC445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8:06:23.075" v="1588" actId="478"/>
          <ac:spMkLst>
            <pc:docMk/>
            <pc:sldMk cId="1892778921" sldId="22855"/>
            <ac:spMk id="5" creationId="{F4DE7543-C1C6-7442-C5E3-949E02CBCEF5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13:25.295" v="1663" actId="207"/>
          <ac:spMkLst>
            <pc:docMk/>
            <pc:sldMk cId="1892778921" sldId="22855"/>
            <ac:spMk id="6" creationId="{C59A9E2F-6780-5E14-456C-9DEEE4E6E508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06:58.390" v="1596" actId="1076"/>
          <ac:spMkLst>
            <pc:docMk/>
            <pc:sldMk cId="1892778921" sldId="22855"/>
            <ac:spMk id="7" creationId="{3AF7DFD7-4D1E-46F6-9079-57AE1CAEE86B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7:57:56.896" v="1518"/>
          <ac:spMkLst>
            <pc:docMk/>
            <pc:sldMk cId="1892778921" sldId="22855"/>
            <ac:spMk id="8" creationId="{9E3E71DD-1BAE-1FE8-39B4-57E638365931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7:57:56.896" v="1518"/>
          <ac:spMkLst>
            <pc:docMk/>
            <pc:sldMk cId="1892778921" sldId="22855"/>
            <ac:spMk id="9" creationId="{ABDE84E4-C3AB-B7B5-727A-29CEBA46CB54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01:43.882" v="1570" actId="164"/>
          <ac:spMkLst>
            <pc:docMk/>
            <pc:sldMk cId="1892778921" sldId="22855"/>
            <ac:spMk id="11" creationId="{517E7486-6A78-76B1-8758-BE868C19561C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01:43.882" v="1570" actId="164"/>
          <ac:spMkLst>
            <pc:docMk/>
            <pc:sldMk cId="1892778921" sldId="22855"/>
            <ac:spMk id="12" creationId="{E3ED03E1-AA1F-F043-7BCF-F2B2F5B2F4C4}"/>
          </ac:spMkLst>
        </pc:spChg>
        <pc:spChg chg="add mod topLvl">
          <ac:chgData name="田中 希世／リサーチ・コンサル／JRI (tanaka kiyo)" userId="42b7ecb7-3eb2-4e82-9e0d-01aa0c8f1790" providerId="ADAL" clId="{B83BAA21-3A40-4EA4-A5EF-69F7CA3DC0E0}" dt="2024-10-08T08:11:29.216" v="1647" actId="164"/>
          <ac:spMkLst>
            <pc:docMk/>
            <pc:sldMk cId="1892778921" sldId="22855"/>
            <ac:spMk id="15" creationId="{6D1AF3A0-433C-C348-8854-06CA31718AE8}"/>
          </ac:spMkLst>
        </pc:spChg>
        <pc:spChg chg="add mod ord topLvl">
          <ac:chgData name="田中 希世／リサーチ・コンサル／JRI (tanaka kiyo)" userId="42b7ecb7-3eb2-4e82-9e0d-01aa0c8f1790" providerId="ADAL" clId="{B83BAA21-3A40-4EA4-A5EF-69F7CA3DC0E0}" dt="2024-10-08T08:11:29.216" v="1647" actId="164"/>
          <ac:spMkLst>
            <pc:docMk/>
            <pc:sldMk cId="1892778921" sldId="22855"/>
            <ac:spMk id="16" creationId="{11EBBB86-B5DA-61C5-0C49-F5EC42C772C5}"/>
          </ac:spMkLst>
        </pc:spChg>
        <pc:spChg chg="mod topLvl">
          <ac:chgData name="田中 希世／リサーチ・コンサル／JRI (tanaka kiyo)" userId="42b7ecb7-3eb2-4e82-9e0d-01aa0c8f1790" providerId="ADAL" clId="{B83BAA21-3A40-4EA4-A5EF-69F7CA3DC0E0}" dt="2024-10-08T08:12:59.003" v="1662" actId="207"/>
          <ac:spMkLst>
            <pc:docMk/>
            <pc:sldMk cId="1892778921" sldId="22855"/>
            <ac:spMk id="19" creationId="{756C2A97-110E-6429-31D0-1430A4A7ADFA}"/>
          </ac:spMkLst>
        </pc:spChg>
        <pc:spChg chg="mod ord topLvl">
          <ac:chgData name="田中 希世／リサーチ・コンサル／JRI (tanaka kiyo)" userId="42b7ecb7-3eb2-4e82-9e0d-01aa0c8f1790" providerId="ADAL" clId="{B83BAA21-3A40-4EA4-A5EF-69F7CA3DC0E0}" dt="2024-10-08T08:12:58.448" v="1661" actId="208"/>
          <ac:spMkLst>
            <pc:docMk/>
            <pc:sldMk cId="1892778921" sldId="22855"/>
            <ac:spMk id="20" creationId="{F0B3E160-4C4D-B408-A44B-5B0D50647AFC}"/>
          </ac:spMkLst>
        </pc:spChg>
        <pc:grpChg chg="add del mod">
          <ac:chgData name="田中 希世／リサーチ・コンサル／JRI (tanaka kiyo)" userId="42b7ecb7-3eb2-4e82-9e0d-01aa0c8f1790" providerId="ADAL" clId="{B83BAA21-3A40-4EA4-A5EF-69F7CA3DC0E0}" dt="2024-10-08T08:12:04.439" v="1653" actId="478"/>
          <ac:grpSpMkLst>
            <pc:docMk/>
            <pc:sldMk cId="1892778921" sldId="22855"/>
            <ac:grpSpMk id="13" creationId="{2EBF2562-847A-5AFA-7442-144B060C3793}"/>
          </ac:grpSpMkLst>
        </pc:grpChg>
        <pc:grpChg chg="add del mod">
          <ac:chgData name="田中 希世／リサーチ・コンサル／JRI (tanaka kiyo)" userId="42b7ecb7-3eb2-4e82-9e0d-01aa0c8f1790" providerId="ADAL" clId="{B83BAA21-3A40-4EA4-A5EF-69F7CA3DC0E0}" dt="2024-10-08T08:10:57.450" v="1643" actId="165"/>
          <ac:grpSpMkLst>
            <pc:docMk/>
            <pc:sldMk cId="1892778921" sldId="22855"/>
            <ac:grpSpMk id="17" creationId="{C41026D4-763F-3685-2E56-BF6252A86C21}"/>
          </ac:grpSpMkLst>
        </pc:grpChg>
        <pc:grpChg chg="add del mod">
          <ac:chgData name="田中 希世／リサーチ・コンサル／JRI (tanaka kiyo)" userId="42b7ecb7-3eb2-4e82-9e0d-01aa0c8f1790" providerId="ADAL" clId="{B83BAA21-3A40-4EA4-A5EF-69F7CA3DC0E0}" dt="2024-10-08T08:10:57.450" v="1643" actId="165"/>
          <ac:grpSpMkLst>
            <pc:docMk/>
            <pc:sldMk cId="1892778921" sldId="22855"/>
            <ac:grpSpMk id="18" creationId="{BD64B29F-1873-8A6D-D58F-C1EC5F8AA298}"/>
          </ac:grpSpMkLst>
        </pc:grpChg>
        <pc:grpChg chg="add mod">
          <ac:chgData name="田中 希世／リサーチ・コンサル／JRI (tanaka kiyo)" userId="42b7ecb7-3eb2-4e82-9e0d-01aa0c8f1790" providerId="ADAL" clId="{B83BAA21-3A40-4EA4-A5EF-69F7CA3DC0E0}" dt="2024-10-08T08:12:22.372" v="1656" actId="1038"/>
          <ac:grpSpMkLst>
            <pc:docMk/>
            <pc:sldMk cId="1892778921" sldId="22855"/>
            <ac:grpSpMk id="21" creationId="{63B7A5C6-C2AA-9531-58FC-C9AC841700E5}"/>
          </ac:grpSpMkLst>
        </pc:grpChg>
        <pc:grpChg chg="add mod">
          <ac:chgData name="田中 希世／リサーチ・コンサル／JRI (tanaka kiyo)" userId="42b7ecb7-3eb2-4e82-9e0d-01aa0c8f1790" providerId="ADAL" clId="{B83BAA21-3A40-4EA4-A5EF-69F7CA3DC0E0}" dt="2024-10-08T08:12:22.372" v="1656" actId="1038"/>
          <ac:grpSpMkLst>
            <pc:docMk/>
            <pc:sldMk cId="1892778921" sldId="22855"/>
            <ac:grpSpMk id="22" creationId="{985C6B02-6DD8-15A8-5B5E-07DA9F6093FD}"/>
          </ac:grpSpMkLst>
        </pc:grpChg>
        <pc:picChg chg="add mod">
          <ac:chgData name="田中 希世／リサーチ・コンサル／JRI (tanaka kiyo)" userId="42b7ecb7-3eb2-4e82-9e0d-01aa0c8f1790" providerId="ADAL" clId="{B83BAA21-3A40-4EA4-A5EF-69F7CA3DC0E0}" dt="2024-10-08T07:57:56.896" v="1518"/>
          <ac:picMkLst>
            <pc:docMk/>
            <pc:sldMk cId="1892778921" sldId="22855"/>
            <ac:picMk id="10" creationId="{6AA73987-B889-EBD0-732B-907D8620049D}"/>
          </ac:picMkLst>
        </pc:picChg>
        <pc:picChg chg="add del mod">
          <ac:chgData name="田中 希世／リサーチ・コンサル／JRI (tanaka kiyo)" userId="42b7ecb7-3eb2-4e82-9e0d-01aa0c8f1790" providerId="ADAL" clId="{B83BAA21-3A40-4EA4-A5EF-69F7CA3DC0E0}" dt="2024-10-08T08:12:07.814" v="1654" actId="478"/>
          <ac:picMkLst>
            <pc:docMk/>
            <pc:sldMk cId="1892778921" sldId="22855"/>
            <ac:picMk id="14" creationId="{E4490C92-966D-9915-A991-466A2225406C}"/>
          </ac:picMkLst>
        </pc:picChg>
      </pc:sldChg>
      <pc:sldChg chg="addSp modSp mod">
        <pc:chgData name="田中 希世／リサーチ・コンサル／JRI (tanaka kiyo)" userId="42b7ecb7-3eb2-4e82-9e0d-01aa0c8f1790" providerId="ADAL" clId="{B83BAA21-3A40-4EA4-A5EF-69F7CA3DC0E0}" dt="2024-10-08T08:33:04.770" v="1898" actId="20577"/>
        <pc:sldMkLst>
          <pc:docMk/>
          <pc:sldMk cId="2464159439" sldId="22855"/>
        </pc:sldMkLst>
        <pc:spChg chg="add mod">
          <ac:chgData name="田中 希世／リサーチ・コンサル／JRI (tanaka kiyo)" userId="42b7ecb7-3eb2-4e82-9e0d-01aa0c8f1790" providerId="ADAL" clId="{B83BAA21-3A40-4EA4-A5EF-69F7CA3DC0E0}" dt="2024-10-08T08:33:04.770" v="1898" actId="20577"/>
          <ac:spMkLst>
            <pc:docMk/>
            <pc:sldMk cId="2464159439" sldId="22855"/>
            <ac:spMk id="4" creationId="{7E55128E-2C22-16CB-7049-EC7239DDC85F}"/>
          </ac:spMkLst>
        </pc:spChg>
      </pc:sldChg>
      <pc:sldChg chg="modSp mod">
        <pc:chgData name="田中 希世／リサーチ・コンサル／JRI (tanaka kiyo)" userId="42b7ecb7-3eb2-4e82-9e0d-01aa0c8f1790" providerId="ADAL" clId="{B83BAA21-3A40-4EA4-A5EF-69F7CA3DC0E0}" dt="2024-10-08T08:31:38.210" v="1789" actId="207"/>
        <pc:sldMkLst>
          <pc:docMk/>
          <pc:sldMk cId="1465197352" sldId="22856"/>
        </pc:sldMkLst>
        <pc:spChg chg="mod">
          <ac:chgData name="田中 希世／リサーチ・コンサル／JRI (tanaka kiyo)" userId="42b7ecb7-3eb2-4e82-9e0d-01aa0c8f1790" providerId="ADAL" clId="{B83BAA21-3A40-4EA4-A5EF-69F7CA3DC0E0}" dt="2024-10-08T08:31:38.210" v="1789" actId="207"/>
          <ac:spMkLst>
            <pc:docMk/>
            <pc:sldMk cId="1465197352" sldId="22856"/>
            <ac:spMk id="2" creationId="{BC9AFAC1-64C0-5FB8-CEDC-9FF57EA0F16A}"/>
          </ac:spMkLst>
        </pc:spChg>
      </pc:sldChg>
      <pc:sldChg chg="modSp add del mod modClrScheme chgLayout">
        <pc:chgData name="田中 希世／リサーチ・コンサル／JRI (tanaka kiyo)" userId="42b7ecb7-3eb2-4e82-9e0d-01aa0c8f1790" providerId="ADAL" clId="{B83BAA21-3A40-4EA4-A5EF-69F7CA3DC0E0}" dt="2024-10-08T08:04:15.006" v="1575" actId="2696"/>
        <pc:sldMkLst>
          <pc:docMk/>
          <pc:sldMk cId="3347603173" sldId="22856"/>
        </pc:sldMkLst>
        <pc:spChg chg="mod ord">
          <ac:chgData name="田中 希世／リサーチ・コンサル／JRI (tanaka kiyo)" userId="42b7ecb7-3eb2-4e82-9e0d-01aa0c8f1790" providerId="ADAL" clId="{B83BAA21-3A40-4EA4-A5EF-69F7CA3DC0E0}" dt="2024-10-08T07:57:44.788" v="1517" actId="700"/>
          <ac:spMkLst>
            <pc:docMk/>
            <pc:sldMk cId="3347603173" sldId="22856"/>
            <ac:spMk id="2" creationId="{73F00DAF-56B7-8FF6-43BD-9DFF200CB2BE}"/>
          </ac:spMkLst>
        </pc:spChg>
        <pc:spChg chg="mod ord">
          <ac:chgData name="田中 希世／リサーチ・コンサル／JRI (tanaka kiyo)" userId="42b7ecb7-3eb2-4e82-9e0d-01aa0c8f1790" providerId="ADAL" clId="{B83BAA21-3A40-4EA4-A5EF-69F7CA3DC0E0}" dt="2024-10-08T07:57:44.788" v="1517" actId="700"/>
          <ac:spMkLst>
            <pc:docMk/>
            <pc:sldMk cId="3347603173" sldId="22856"/>
            <ac:spMk id="4" creationId="{B56C70A7-B771-863D-1DF8-6A930A63AD0B}"/>
          </ac:spMkLst>
        </pc:spChg>
      </pc:sldChg>
      <pc:sldChg chg="modSp mod">
        <pc:chgData name="田中 希世／リサーチ・コンサル／JRI (tanaka kiyo)" userId="42b7ecb7-3eb2-4e82-9e0d-01aa0c8f1790" providerId="ADAL" clId="{B83BAA21-3A40-4EA4-A5EF-69F7CA3DC0E0}" dt="2024-10-08T08:31:33.265" v="1788" actId="207"/>
        <pc:sldMkLst>
          <pc:docMk/>
          <pc:sldMk cId="410239996" sldId="22857"/>
        </pc:sldMkLst>
        <pc:spChg chg="mod">
          <ac:chgData name="田中 希世／リサーチ・コンサル／JRI (tanaka kiyo)" userId="42b7ecb7-3eb2-4e82-9e0d-01aa0c8f1790" providerId="ADAL" clId="{B83BAA21-3A40-4EA4-A5EF-69F7CA3DC0E0}" dt="2024-10-08T08:31:33.265" v="1788" actId="207"/>
          <ac:spMkLst>
            <pc:docMk/>
            <pc:sldMk cId="410239996" sldId="22857"/>
            <ac:spMk id="2" creationId="{73F00DAF-56B7-8FF6-43BD-9DFF200CB2BE}"/>
          </ac:spMkLst>
        </pc:spChg>
      </pc:sldChg>
      <pc:sldChg chg="addSp modSp add del mod">
        <pc:chgData name="田中 希世／リサーチ・コンサル／JRI (tanaka kiyo)" userId="42b7ecb7-3eb2-4e82-9e0d-01aa0c8f1790" providerId="ADAL" clId="{B83BAA21-3A40-4EA4-A5EF-69F7CA3DC0E0}" dt="2024-10-08T08:17:47.070" v="1690" actId="2696"/>
        <pc:sldMkLst>
          <pc:docMk/>
          <pc:sldMk cId="3095101573" sldId="22857"/>
        </pc:sldMkLst>
        <pc:spChg chg="add mod">
          <ac:chgData name="田中 希世／リサーチ・コンサル／JRI (tanaka kiyo)" userId="42b7ecb7-3eb2-4e82-9e0d-01aa0c8f1790" providerId="ADAL" clId="{B83BAA21-3A40-4EA4-A5EF-69F7CA3DC0E0}" dt="2024-10-08T07:58:30.385" v="1521" actId="207"/>
          <ac:spMkLst>
            <pc:docMk/>
            <pc:sldMk cId="3095101573" sldId="22857"/>
            <ac:spMk id="2" creationId="{3BCBA7F0-8EAA-8B21-7602-B5F0E2AD98C9}"/>
          </ac:spMkLst>
        </pc:spChg>
        <pc:spChg chg="add mod ord">
          <ac:chgData name="田中 希世／リサーチ・コンサル／JRI (tanaka kiyo)" userId="42b7ecb7-3eb2-4e82-9e0d-01aa0c8f1790" providerId="ADAL" clId="{B83BAA21-3A40-4EA4-A5EF-69F7CA3DC0E0}" dt="2024-10-08T08:00:22.289" v="1550" actId="167"/>
          <ac:spMkLst>
            <pc:docMk/>
            <pc:sldMk cId="3095101573" sldId="22857"/>
            <ac:spMk id="3" creationId="{CCD3231A-1A67-B351-4D1F-0EC8DB5EBCAE}"/>
          </ac:spMkLst>
        </pc:spChg>
        <pc:spChg chg="mod">
          <ac:chgData name="田中 希世／リサーチ・コンサル／JRI (tanaka kiyo)" userId="42b7ecb7-3eb2-4e82-9e0d-01aa0c8f1790" providerId="ADAL" clId="{B83BAA21-3A40-4EA4-A5EF-69F7CA3DC0E0}" dt="2024-10-08T07:58:30.385" v="1521" actId="207"/>
          <ac:spMkLst>
            <pc:docMk/>
            <pc:sldMk cId="3095101573" sldId="22857"/>
            <ac:spMk id="4" creationId="{9EF558E4-AF0C-E334-84A5-612CBDDFC445}"/>
          </ac:spMkLst>
        </pc:spChg>
        <pc:spChg chg="mod ord">
          <ac:chgData name="田中 希世／リサーチ・コンサル／JRI (tanaka kiyo)" userId="42b7ecb7-3eb2-4e82-9e0d-01aa0c8f1790" providerId="ADAL" clId="{B83BAA21-3A40-4EA4-A5EF-69F7CA3DC0E0}" dt="2024-10-08T08:00:22.289" v="1550" actId="167"/>
          <ac:spMkLst>
            <pc:docMk/>
            <pc:sldMk cId="3095101573" sldId="22857"/>
            <ac:spMk id="5" creationId="{F4DE7543-C1C6-7442-C5E3-949E02CBCEF5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00:12.701" v="1548"/>
          <ac:spMkLst>
            <pc:docMk/>
            <pc:sldMk cId="3095101573" sldId="22857"/>
            <ac:spMk id="11" creationId="{C0EDB76D-AAD5-9B31-EE81-18919E737816}"/>
          </ac:spMkLst>
        </pc:spChg>
      </pc:sldChg>
      <pc:sldChg chg="addSp delSp modSp add del mod">
        <pc:chgData name="田中 希世／リサーチ・コンサル／JRI (tanaka kiyo)" userId="42b7ecb7-3eb2-4e82-9e0d-01aa0c8f1790" providerId="ADAL" clId="{B83BAA21-3A40-4EA4-A5EF-69F7CA3DC0E0}" dt="2024-10-08T08:30:23.202" v="1783" actId="2696"/>
        <pc:sldMkLst>
          <pc:docMk/>
          <pc:sldMk cId="697893799" sldId="22858"/>
        </pc:sldMkLst>
        <pc:spChg chg="add del mod topLvl">
          <ac:chgData name="田中 希世／リサーチ・コンサル／JRI (tanaka kiyo)" userId="42b7ecb7-3eb2-4e82-9e0d-01aa0c8f1790" providerId="ADAL" clId="{B83BAA21-3A40-4EA4-A5EF-69F7CA3DC0E0}" dt="2024-10-08T08:25:42.750" v="1748" actId="478"/>
          <ac:spMkLst>
            <pc:docMk/>
            <pc:sldMk cId="697893799" sldId="22858"/>
            <ac:spMk id="2" creationId="{E241205D-E20E-CDA5-4D19-5528C8BBE663}"/>
          </ac:spMkLst>
        </pc:spChg>
        <pc:spChg chg="add mod topLvl">
          <ac:chgData name="田中 希世／リサーチ・コンサル／JRI (tanaka kiyo)" userId="42b7ecb7-3eb2-4e82-9e0d-01aa0c8f1790" providerId="ADAL" clId="{B83BAA21-3A40-4EA4-A5EF-69F7CA3DC0E0}" dt="2024-10-08T08:24:56.643" v="1741" actId="165"/>
          <ac:spMkLst>
            <pc:docMk/>
            <pc:sldMk cId="697893799" sldId="22858"/>
            <ac:spMk id="3" creationId="{2FE1BA70-CDA9-0F18-505F-9A8D126B78A2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8:15:06.833" v="1680" actId="478"/>
          <ac:spMkLst>
            <pc:docMk/>
            <pc:sldMk cId="697893799" sldId="22858"/>
            <ac:spMk id="4" creationId="{9EF558E4-AF0C-E334-84A5-612CBDDFC445}"/>
          </ac:spMkLst>
        </pc:spChg>
        <pc:spChg chg="add del mod topLvl">
          <ac:chgData name="田中 希世／リサーチ・コンサル／JRI (tanaka kiyo)" userId="42b7ecb7-3eb2-4e82-9e0d-01aa0c8f1790" providerId="ADAL" clId="{B83BAA21-3A40-4EA4-A5EF-69F7CA3DC0E0}" dt="2024-10-08T08:25:42.750" v="1748" actId="478"/>
          <ac:spMkLst>
            <pc:docMk/>
            <pc:sldMk cId="697893799" sldId="22858"/>
            <ac:spMk id="5" creationId="{A108CC29-2652-1B72-76F9-0841894C228E}"/>
          </ac:spMkLst>
        </pc:spChg>
        <pc:spChg chg="mod">
          <ac:chgData name="田中 希世／リサーチ・コンサル／JRI (tanaka kiyo)" userId="42b7ecb7-3eb2-4e82-9e0d-01aa0c8f1790" providerId="ADAL" clId="{B83BAA21-3A40-4EA4-A5EF-69F7CA3DC0E0}" dt="2024-10-08T08:24:53.786" v="1740" actId="553"/>
          <ac:spMkLst>
            <pc:docMk/>
            <pc:sldMk cId="697893799" sldId="22858"/>
            <ac:spMk id="7" creationId="{3AF7DFD7-4D1E-46F6-9079-57AE1CAEE86B}"/>
          </ac:spMkLst>
        </pc:spChg>
        <pc:spChg chg="del mod topLvl">
          <ac:chgData name="田中 希世／リサーチ・コンサル／JRI (tanaka kiyo)" userId="42b7ecb7-3eb2-4e82-9e0d-01aa0c8f1790" providerId="ADAL" clId="{B83BAA21-3A40-4EA4-A5EF-69F7CA3DC0E0}" dt="2024-10-08T08:24:12.318" v="1724" actId="478"/>
          <ac:spMkLst>
            <pc:docMk/>
            <pc:sldMk cId="697893799" sldId="22858"/>
            <ac:spMk id="11" creationId="{517E7486-6A78-76B1-8758-BE868C19561C}"/>
          </ac:spMkLst>
        </pc:spChg>
        <pc:spChg chg="mod topLvl">
          <ac:chgData name="田中 希世／リサーチ・コンサル／JRI (tanaka kiyo)" userId="42b7ecb7-3eb2-4e82-9e0d-01aa0c8f1790" providerId="ADAL" clId="{B83BAA21-3A40-4EA4-A5EF-69F7CA3DC0E0}" dt="2024-10-08T08:24:56.643" v="1741" actId="165"/>
          <ac:spMkLst>
            <pc:docMk/>
            <pc:sldMk cId="697893799" sldId="22858"/>
            <ac:spMk id="12" creationId="{E3ED03E1-AA1F-F043-7BCF-F2B2F5B2F4C4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8:25:30.564" v="1745" actId="478"/>
          <ac:spMkLst>
            <pc:docMk/>
            <pc:sldMk cId="697893799" sldId="22858"/>
            <ac:spMk id="16" creationId="{C9114AF3-B390-D928-DEA3-9893677EDF6E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27:07.120" v="1762" actId="207"/>
          <ac:spMkLst>
            <pc:docMk/>
            <pc:sldMk cId="697893799" sldId="22858"/>
            <ac:spMk id="17" creationId="{EF4B1530-CF17-C62B-4ED7-2AEF152D919C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8:25:21.967" v="1744" actId="478"/>
          <ac:spMkLst>
            <pc:docMk/>
            <pc:sldMk cId="697893799" sldId="22858"/>
            <ac:spMk id="18" creationId="{FCA55E37-66F9-5F2C-9247-6E99160EDD24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26:21.071" v="1754" actId="207"/>
          <ac:spMkLst>
            <pc:docMk/>
            <pc:sldMk cId="697893799" sldId="22858"/>
            <ac:spMk id="19" creationId="{F34DB9CE-40C7-B17B-5329-30B20A8365AB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8:26:04.317" v="1751" actId="478"/>
          <ac:spMkLst>
            <pc:docMk/>
            <pc:sldMk cId="697893799" sldId="22858"/>
            <ac:spMk id="20" creationId="{C23453C0-1AB3-A16B-AF12-0032130F87D6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27:11.072" v="1763" actId="207"/>
          <ac:spMkLst>
            <pc:docMk/>
            <pc:sldMk cId="697893799" sldId="22858"/>
            <ac:spMk id="21" creationId="{54F9FD31-5857-3882-1F38-586587298C3B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8:26:49.347" v="1759" actId="478"/>
          <ac:spMkLst>
            <pc:docMk/>
            <pc:sldMk cId="697893799" sldId="22858"/>
            <ac:spMk id="22" creationId="{9AE27A37-0025-F788-2586-99A25C07D679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26:55.319" v="1760" actId="207"/>
          <ac:spMkLst>
            <pc:docMk/>
            <pc:sldMk cId="697893799" sldId="22858"/>
            <ac:spMk id="23" creationId="{80FF00BE-3889-3CAE-07D4-E42FE853C424}"/>
          </ac:spMkLst>
        </pc:spChg>
        <pc:grpChg chg="del mod">
          <ac:chgData name="田中 希世／リサーチ・コンサル／JRI (tanaka kiyo)" userId="42b7ecb7-3eb2-4e82-9e0d-01aa0c8f1790" providerId="ADAL" clId="{B83BAA21-3A40-4EA4-A5EF-69F7CA3DC0E0}" dt="2024-10-08T08:23:59.225" v="1720" actId="165"/>
          <ac:grpSpMkLst>
            <pc:docMk/>
            <pc:sldMk cId="697893799" sldId="22858"/>
            <ac:grpSpMk id="13" creationId="{2EBF2562-847A-5AFA-7442-144B060C3793}"/>
          </ac:grpSpMkLst>
        </pc:grpChg>
        <pc:grpChg chg="add del mod">
          <ac:chgData name="田中 希世／リサーチ・コンサル／JRI (tanaka kiyo)" userId="42b7ecb7-3eb2-4e82-9e0d-01aa0c8f1790" providerId="ADAL" clId="{B83BAA21-3A40-4EA4-A5EF-69F7CA3DC0E0}" dt="2024-10-08T08:24:56.643" v="1741" actId="165"/>
          <ac:grpSpMkLst>
            <pc:docMk/>
            <pc:sldMk cId="697893799" sldId="22858"/>
            <ac:grpSpMk id="15" creationId="{AAE71192-EAE1-FBFB-F56B-84D5FBA20C14}"/>
          </ac:grpSpMkLst>
        </pc:grpChg>
        <pc:picChg chg="del">
          <ac:chgData name="田中 希世／リサーチ・コンサル／JRI (tanaka kiyo)" userId="42b7ecb7-3eb2-4e82-9e0d-01aa0c8f1790" providerId="ADAL" clId="{B83BAA21-3A40-4EA4-A5EF-69F7CA3DC0E0}" dt="2024-10-08T08:13:52.377" v="1664" actId="478"/>
          <ac:picMkLst>
            <pc:docMk/>
            <pc:sldMk cId="697893799" sldId="22858"/>
            <ac:picMk id="14" creationId="{E4490C92-966D-9915-A991-466A2225406C}"/>
          </ac:picMkLst>
        </pc:picChg>
      </pc:sldChg>
      <pc:sldChg chg="addSp delSp modSp add del mod">
        <pc:chgData name="田中 希世／リサーチ・コンサル／JRI (tanaka kiyo)" userId="42b7ecb7-3eb2-4e82-9e0d-01aa0c8f1790" providerId="ADAL" clId="{B83BAA21-3A40-4EA4-A5EF-69F7CA3DC0E0}" dt="2024-10-08T08:30:28.528" v="1784" actId="2696"/>
        <pc:sldMkLst>
          <pc:docMk/>
          <pc:sldMk cId="4102478913" sldId="22859"/>
        </pc:sldMkLst>
        <pc:spChg chg="del mod topLvl">
          <ac:chgData name="田中 希世／リサーチ・コンサル／JRI (tanaka kiyo)" userId="42b7ecb7-3eb2-4e82-9e0d-01aa0c8f1790" providerId="ADAL" clId="{B83BAA21-3A40-4EA4-A5EF-69F7CA3DC0E0}" dt="2024-10-08T08:18:56.334" v="1700" actId="478"/>
          <ac:spMkLst>
            <pc:docMk/>
            <pc:sldMk cId="4102478913" sldId="22859"/>
            <ac:spMk id="3" creationId="{5D8949F0-243D-958A-608B-EAD5C288D36F}"/>
          </ac:spMkLst>
        </pc:spChg>
        <pc:spChg chg="mod topLvl">
          <ac:chgData name="田中 希世／リサーチ・コンサル／JRI (tanaka kiyo)" userId="42b7ecb7-3eb2-4e82-9e0d-01aa0c8f1790" providerId="ADAL" clId="{B83BAA21-3A40-4EA4-A5EF-69F7CA3DC0E0}" dt="2024-10-08T08:18:56.334" v="1700" actId="478"/>
          <ac:spMkLst>
            <pc:docMk/>
            <pc:sldMk cId="4102478913" sldId="22859"/>
            <ac:spMk id="5" creationId="{22A3F8F4-4415-351D-D6F9-035034240776}"/>
          </ac:spMkLst>
        </pc:spChg>
        <pc:grpChg chg="add del mod">
          <ac:chgData name="田中 希世／リサーチ・コンサル／JRI (tanaka kiyo)" userId="42b7ecb7-3eb2-4e82-9e0d-01aa0c8f1790" providerId="ADAL" clId="{B83BAA21-3A40-4EA4-A5EF-69F7CA3DC0E0}" dt="2024-10-08T08:18:56.334" v="1700" actId="478"/>
          <ac:grpSpMkLst>
            <pc:docMk/>
            <pc:sldMk cId="4102478913" sldId="22859"/>
            <ac:grpSpMk id="2" creationId="{342069F2-4AED-AA51-EB9A-B4E564892CED}"/>
          </ac:grpSpMkLst>
        </pc:grpChg>
        <pc:grpChg chg="del">
          <ac:chgData name="田中 希世／リサーチ・コンサル／JRI (tanaka kiyo)" userId="42b7ecb7-3eb2-4e82-9e0d-01aa0c8f1790" providerId="ADAL" clId="{B83BAA21-3A40-4EA4-A5EF-69F7CA3DC0E0}" dt="2024-10-08T08:17:57.136" v="1691" actId="478"/>
          <ac:grpSpMkLst>
            <pc:docMk/>
            <pc:sldMk cId="4102478913" sldId="22859"/>
            <ac:grpSpMk id="21" creationId="{63B7A5C6-C2AA-9531-58FC-C9AC841700E5}"/>
          </ac:grpSpMkLst>
        </pc:grpChg>
        <pc:grpChg chg="del">
          <ac:chgData name="田中 希世／リサーチ・コンサル／JRI (tanaka kiyo)" userId="42b7ecb7-3eb2-4e82-9e0d-01aa0c8f1790" providerId="ADAL" clId="{B83BAA21-3A40-4EA4-A5EF-69F7CA3DC0E0}" dt="2024-10-08T08:17:57.136" v="1691" actId="478"/>
          <ac:grpSpMkLst>
            <pc:docMk/>
            <pc:sldMk cId="4102478913" sldId="22859"/>
            <ac:grpSpMk id="22" creationId="{985C6B02-6DD8-15A8-5B5E-07DA9F6093FD}"/>
          </ac:grpSpMkLst>
        </pc:grpChg>
      </pc:sldChg>
      <pc:sldChg chg="delSp modSp add del mod">
        <pc:chgData name="田中 希世／リサーチ・コンサル／JRI (tanaka kiyo)" userId="42b7ecb7-3eb2-4e82-9e0d-01aa0c8f1790" providerId="ADAL" clId="{B83BAA21-3A40-4EA4-A5EF-69F7CA3DC0E0}" dt="2024-10-08T08:30:23.202" v="1783" actId="2696"/>
        <pc:sldMkLst>
          <pc:docMk/>
          <pc:sldMk cId="2769627224" sldId="22860"/>
        </pc:sldMkLst>
        <pc:spChg chg="mod">
          <ac:chgData name="田中 希世／リサーチ・コンサル／JRI (tanaka kiyo)" userId="42b7ecb7-3eb2-4e82-9e0d-01aa0c8f1790" providerId="ADAL" clId="{B83BAA21-3A40-4EA4-A5EF-69F7CA3DC0E0}" dt="2024-10-08T08:22:30.911" v="1717" actId="208"/>
          <ac:spMkLst>
            <pc:docMk/>
            <pc:sldMk cId="2769627224" sldId="22860"/>
            <ac:spMk id="7" creationId="{3AF7DFD7-4D1E-46F6-9079-57AE1CAEE86B}"/>
          </ac:spMkLst>
        </pc:spChg>
        <pc:spChg chg="del mod topLvl">
          <ac:chgData name="田中 希世／リサーチ・コンサル／JRI (tanaka kiyo)" userId="42b7ecb7-3eb2-4e82-9e0d-01aa0c8f1790" providerId="ADAL" clId="{B83BAA21-3A40-4EA4-A5EF-69F7CA3DC0E0}" dt="2024-10-08T08:23:21.924" v="1718" actId="478"/>
          <ac:spMkLst>
            <pc:docMk/>
            <pc:sldMk cId="2769627224" sldId="22860"/>
            <ac:spMk id="11" creationId="{517E7486-6A78-76B1-8758-BE868C19561C}"/>
          </ac:spMkLst>
        </pc:spChg>
        <pc:spChg chg="mod ord topLvl">
          <ac:chgData name="田中 希世／リサーチ・コンサル／JRI (tanaka kiyo)" userId="42b7ecb7-3eb2-4e82-9e0d-01aa0c8f1790" providerId="ADAL" clId="{B83BAA21-3A40-4EA4-A5EF-69F7CA3DC0E0}" dt="2024-10-08T08:22:21.314" v="1715" actId="552"/>
          <ac:spMkLst>
            <pc:docMk/>
            <pc:sldMk cId="2769627224" sldId="22860"/>
            <ac:spMk id="12" creationId="{E3ED03E1-AA1F-F043-7BCF-F2B2F5B2F4C4}"/>
          </ac:spMkLst>
        </pc:spChg>
        <pc:grpChg chg="del mod">
          <ac:chgData name="田中 希世／リサーチ・コンサル／JRI (tanaka kiyo)" userId="42b7ecb7-3eb2-4e82-9e0d-01aa0c8f1790" providerId="ADAL" clId="{B83BAA21-3A40-4EA4-A5EF-69F7CA3DC0E0}" dt="2024-10-08T08:22:07.187" v="1710" actId="165"/>
          <ac:grpSpMkLst>
            <pc:docMk/>
            <pc:sldMk cId="2769627224" sldId="22860"/>
            <ac:grpSpMk id="13" creationId="{2EBF2562-847A-5AFA-7442-144B060C3793}"/>
          </ac:grpSpMkLst>
        </pc:grpChg>
      </pc:sldChg>
      <pc:sldMasterChg chg="addSp delSp modSp mod addSldLayout delSldLayout modSldLayout sldLayoutOrd">
        <pc:chgData name="田中 希世／リサーチ・コンサル／JRI (tanaka kiyo)" userId="42b7ecb7-3eb2-4e82-9e0d-01aa0c8f1790" providerId="ADAL" clId="{B83BAA21-3A40-4EA4-A5EF-69F7CA3DC0E0}" dt="2024-10-08T08:31:54.655" v="1790" actId="207"/>
        <pc:sldMasterMkLst>
          <pc:docMk/>
          <pc:sldMasterMk cId="329383180" sldId="2147483706"/>
        </pc:sldMasterMkLst>
        <pc:spChg chg="mod">
          <ac:chgData name="田中 希世／リサーチ・コンサル／JRI (tanaka kiyo)" userId="42b7ecb7-3eb2-4e82-9e0d-01aa0c8f1790" providerId="ADAL" clId="{B83BAA21-3A40-4EA4-A5EF-69F7CA3DC0E0}" dt="2024-10-08T08:31:54.655" v="1790" actId="207"/>
          <ac:spMkLst>
            <pc:docMk/>
            <pc:sldMasterMk cId="329383180" sldId="2147483706"/>
            <ac:spMk id="2" creationId="{00000000-0000-0000-0000-000000000000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6:13:50.170" v="100" actId="21"/>
          <ac:spMkLst>
            <pc:docMk/>
            <pc:sldMasterMk cId="329383180" sldId="2147483706"/>
            <ac:spMk id="3" creationId="{BB7F5E66-5A98-A790-5506-B06D38AD81A1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6:13:50.170" v="100" actId="21"/>
          <ac:spMkLst>
            <pc:docMk/>
            <pc:sldMasterMk cId="329383180" sldId="2147483706"/>
            <ac:spMk id="4" creationId="{EFDB7EB7-E4E4-7952-7F74-34E7998BF131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6:13:50.170" v="100" actId="21"/>
          <ac:spMkLst>
            <pc:docMk/>
            <pc:sldMasterMk cId="329383180" sldId="2147483706"/>
            <ac:spMk id="5" creationId="{0829B2A6-AA72-9FEA-F536-5DAF7BE22288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6:13:50.170" v="100" actId="21"/>
          <ac:spMkLst>
            <pc:docMk/>
            <pc:sldMasterMk cId="329383180" sldId="2147483706"/>
            <ac:spMk id="6" creationId="{4679A075-6E54-1EFF-9384-0AABA1065C15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6:13:50.170" v="100" actId="21"/>
          <ac:spMkLst>
            <pc:docMk/>
            <pc:sldMasterMk cId="329383180" sldId="2147483706"/>
            <ac:spMk id="7" creationId="{E611601B-7738-49BB-C288-404E8D2E2942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6:13:50.170" v="100" actId="21"/>
          <ac:spMkLst>
            <pc:docMk/>
            <pc:sldMasterMk cId="329383180" sldId="2147483706"/>
            <ac:spMk id="8" creationId="{9659228A-FB1E-D5C6-D4BB-CD15327C5ECC}"/>
          </ac:spMkLst>
        </pc:spChg>
        <pc:spChg chg="del">
          <ac:chgData name="田中 希世／リサーチ・コンサル／JRI (tanaka kiyo)" userId="42b7ecb7-3eb2-4e82-9e0d-01aa0c8f1790" providerId="ADAL" clId="{B83BAA21-3A40-4EA4-A5EF-69F7CA3DC0E0}" dt="2024-10-08T06:13:50.170" v="100" actId="21"/>
          <ac:spMkLst>
            <pc:docMk/>
            <pc:sldMasterMk cId="329383180" sldId="2147483706"/>
            <ac:spMk id="9" creationId="{88242795-1E03-96BE-0761-F990B127AA37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6:10:42.778" v="90" actId="555"/>
          <ac:spMkLst>
            <pc:docMk/>
            <pc:sldMasterMk cId="329383180" sldId="2147483706"/>
            <ac:spMk id="10" creationId="{F2EB9357-1497-1181-C0C5-4979F8EC336D}"/>
          </ac:spMkLst>
        </pc:spChg>
        <pc:spChg chg="add mod ord">
          <ac:chgData name="田中 希世／リサーチ・コンサル／JRI (tanaka kiyo)" userId="42b7ecb7-3eb2-4e82-9e0d-01aa0c8f1790" providerId="ADAL" clId="{B83BAA21-3A40-4EA4-A5EF-69F7CA3DC0E0}" dt="2024-10-08T06:41:18.835" v="520" actId="14100"/>
          <ac:spMkLst>
            <pc:docMk/>
            <pc:sldMasterMk cId="329383180" sldId="2147483706"/>
            <ac:spMk id="11" creationId="{2F162814-29B8-07B6-398B-E8D228E25A2B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6:34:42.946" v="437" actId="478"/>
          <ac:spMkLst>
            <pc:docMk/>
            <pc:sldMasterMk cId="329383180" sldId="2147483706"/>
            <ac:spMk id="12" creationId="{E4EBD0B1-FDE8-F454-DE4F-3521C0CED929}"/>
          </ac:spMkLst>
        </pc:spChg>
        <pc:spChg chg="add del mod ord">
          <ac:chgData name="田中 希世／リサーチ・コンサル／JRI (tanaka kiyo)" userId="42b7ecb7-3eb2-4e82-9e0d-01aa0c8f1790" providerId="ADAL" clId="{B83BAA21-3A40-4EA4-A5EF-69F7CA3DC0E0}" dt="2024-10-08T06:36:50.409" v="467" actId="478"/>
          <ac:spMkLst>
            <pc:docMk/>
            <pc:sldMasterMk cId="329383180" sldId="2147483706"/>
            <ac:spMk id="13" creationId="{1F32FCAF-68CE-272A-2FC3-14084AAF5B3A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6:35:55.458" v="454" actId="478"/>
          <ac:spMkLst>
            <pc:docMk/>
            <pc:sldMasterMk cId="329383180" sldId="2147483706"/>
            <ac:spMk id="14" creationId="{89F46F56-F646-42AC-65F7-0275C5B5D09D}"/>
          </ac:spMkLst>
        </pc:spChg>
        <pc:spChg chg="add mod ord">
          <ac:chgData name="田中 希世／リサーチ・コンサル／JRI (tanaka kiyo)" userId="42b7ecb7-3eb2-4e82-9e0d-01aa0c8f1790" providerId="ADAL" clId="{B83BAA21-3A40-4EA4-A5EF-69F7CA3DC0E0}" dt="2024-10-08T06:41:25.911" v="525" actId="1036"/>
          <ac:spMkLst>
            <pc:docMk/>
            <pc:sldMasterMk cId="329383180" sldId="2147483706"/>
            <ac:spMk id="15" creationId="{F66AD6EC-7065-77FE-B6BE-A48225FC0B17}"/>
          </ac:spMkLst>
        </pc:spChg>
        <pc:spChg chg="mod">
          <ac:chgData name="田中 希世／リサーチ・コンサル／JRI (tanaka kiyo)" userId="42b7ecb7-3eb2-4e82-9e0d-01aa0c8f1790" providerId="ADAL" clId="{B83BAA21-3A40-4EA4-A5EF-69F7CA3DC0E0}" dt="2024-10-08T06:41:00.036" v="509" actId="1076"/>
          <ac:spMkLst>
            <pc:docMk/>
            <pc:sldMasterMk cId="329383180" sldId="2147483706"/>
            <ac:spMk id="120" creationId="{0EC08A8B-C371-4582-B62B-1CE8BAE16C25}"/>
          </ac:spMkLst>
        </pc:spChg>
        <pc:sldLayoutChg chg="modSp mod">
          <pc:chgData name="田中 希世／リサーチ・コンサル／JRI (tanaka kiyo)" userId="42b7ecb7-3eb2-4e82-9e0d-01aa0c8f1790" providerId="ADAL" clId="{B83BAA21-3A40-4EA4-A5EF-69F7CA3DC0E0}" dt="2024-10-08T06:41:36.914" v="526" actId="1076"/>
          <pc:sldLayoutMkLst>
            <pc:docMk/>
            <pc:sldMasterMk cId="329383180" sldId="2147483706"/>
            <pc:sldLayoutMk cId="4253548871" sldId="2147483707"/>
          </pc:sldLayoutMkLst>
          <pc:spChg chg="mod">
            <ac:chgData name="田中 希世／リサーチ・コンサル／JRI (tanaka kiyo)" userId="42b7ecb7-3eb2-4e82-9e0d-01aa0c8f1790" providerId="ADAL" clId="{B83BAA21-3A40-4EA4-A5EF-69F7CA3DC0E0}" dt="2024-10-08T06:24:09.347" v="259" actId="3064"/>
            <ac:spMkLst>
              <pc:docMk/>
              <pc:sldMasterMk cId="329383180" sldId="2147483706"/>
              <pc:sldLayoutMk cId="4253548871" sldId="2147483707"/>
              <ac:spMk id="2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B83BAA21-3A40-4EA4-A5EF-69F7CA3DC0E0}" dt="2024-10-08T06:38:42.987" v="483" actId="1076"/>
            <ac:spMkLst>
              <pc:docMk/>
              <pc:sldMasterMk cId="329383180" sldId="2147483706"/>
              <pc:sldLayoutMk cId="4253548871" sldId="2147483707"/>
              <ac:spMk id="5" creationId="{ABCE1062-4177-442F-AD3B-8B63C9EB7275}"/>
            </ac:spMkLst>
          </pc:spChg>
          <pc:spChg chg="mod">
            <ac:chgData name="田中 希世／リサーチ・コンサル／JRI (tanaka kiyo)" userId="42b7ecb7-3eb2-4e82-9e0d-01aa0c8f1790" providerId="ADAL" clId="{B83BAA21-3A40-4EA4-A5EF-69F7CA3DC0E0}" dt="2024-10-08T06:41:36.914" v="526" actId="1076"/>
            <ac:spMkLst>
              <pc:docMk/>
              <pc:sldMasterMk cId="329383180" sldId="2147483706"/>
              <pc:sldLayoutMk cId="4253548871" sldId="2147483707"/>
              <ac:spMk id="7" creationId="{00000000-0000-0000-0000-000000000000}"/>
            </ac:spMkLst>
          </pc:spChg>
        </pc:sldLayoutChg>
        <pc:sldLayoutChg chg="addSp delSp modSp mod">
          <pc:chgData name="田中 希世／リサーチ・コンサル／JRI (tanaka kiyo)" userId="42b7ecb7-3eb2-4e82-9e0d-01aa0c8f1790" providerId="ADAL" clId="{B83BAA21-3A40-4EA4-A5EF-69F7CA3DC0E0}" dt="2024-10-08T06:41:42.970" v="527" actId="1076"/>
          <pc:sldLayoutMkLst>
            <pc:docMk/>
            <pc:sldMasterMk cId="329383180" sldId="2147483706"/>
            <pc:sldLayoutMk cId="2376038296" sldId="2147483708"/>
          </pc:sldLayoutMkLst>
          <pc:spChg chg="mod">
            <ac:chgData name="田中 希世／リサーチ・コンサル／JRI (tanaka kiyo)" userId="42b7ecb7-3eb2-4e82-9e0d-01aa0c8f1790" providerId="ADAL" clId="{B83BAA21-3A40-4EA4-A5EF-69F7CA3DC0E0}" dt="2024-10-08T06:24:23.650" v="261" actId="3064"/>
            <ac:spMkLst>
              <pc:docMk/>
              <pc:sldMasterMk cId="329383180" sldId="2147483706"/>
              <pc:sldLayoutMk cId="2376038296" sldId="2147483708"/>
              <ac:spMk id="2" creationId="{00000000-0000-0000-0000-000000000000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39:02.166" v="487"/>
            <ac:spMkLst>
              <pc:docMk/>
              <pc:sldMasterMk cId="329383180" sldId="2147483706"/>
              <pc:sldLayoutMk cId="2376038296" sldId="2147483708"/>
              <ac:spMk id="3" creationId="{662C774E-F3EA-7934-89AB-F3D2F0C70F0F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39:12.066" v="491" actId="21"/>
            <ac:spMkLst>
              <pc:docMk/>
              <pc:sldMasterMk cId="329383180" sldId="2147483706"/>
              <pc:sldLayoutMk cId="2376038296" sldId="2147483708"/>
              <ac:spMk id="4" creationId="{914B2A73-66E9-2FEB-C1F9-05F52A52A1F1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39:09.459" v="490" actId="553"/>
            <ac:spMkLst>
              <pc:docMk/>
              <pc:sldMasterMk cId="329383180" sldId="2147483706"/>
              <pc:sldLayoutMk cId="2376038296" sldId="2147483708"/>
              <ac:spMk id="5" creationId="{8B0903E9-741C-4F3E-96AA-A775DF2BF2A7}"/>
            </ac:spMkLst>
          </pc:spChg>
          <pc:spChg chg="mod">
            <ac:chgData name="田中 希世／リサーチ・コンサル／JRI (tanaka kiyo)" userId="42b7ecb7-3eb2-4e82-9e0d-01aa0c8f1790" providerId="ADAL" clId="{B83BAA21-3A40-4EA4-A5EF-69F7CA3DC0E0}" dt="2024-10-08T06:41:42.970" v="527" actId="1076"/>
            <ac:spMkLst>
              <pc:docMk/>
              <pc:sldMasterMk cId="329383180" sldId="2147483706"/>
              <pc:sldLayoutMk cId="2376038296" sldId="2147483708"/>
              <ac:spMk id="7" creationId="{00000000-0000-0000-0000-000000000000}"/>
            </ac:spMkLst>
          </pc:spChg>
        </pc:sldLayoutChg>
        <pc:sldLayoutChg chg="addSp delSp modSp mod">
          <pc:chgData name="田中 希世／リサーチ・コンサル／JRI (tanaka kiyo)" userId="42b7ecb7-3eb2-4e82-9e0d-01aa0c8f1790" providerId="ADAL" clId="{B83BAA21-3A40-4EA4-A5EF-69F7CA3DC0E0}" dt="2024-10-08T06:32:45.655" v="424" actId="207"/>
          <pc:sldLayoutMkLst>
            <pc:docMk/>
            <pc:sldMasterMk cId="329383180" sldId="2147483706"/>
            <pc:sldLayoutMk cId="1402727986" sldId="2147483709"/>
          </pc:sldLayoutMkLst>
          <pc:spChg chg="mod ord">
            <ac:chgData name="田中 希世／リサーチ・コンサル／JRI (tanaka kiyo)" userId="42b7ecb7-3eb2-4e82-9e0d-01aa0c8f1790" providerId="ADAL" clId="{B83BAA21-3A40-4EA4-A5EF-69F7CA3DC0E0}" dt="2024-10-08T06:32:35.621" v="423" actId="207"/>
            <ac:spMkLst>
              <pc:docMk/>
              <pc:sldMasterMk cId="329383180" sldId="2147483706"/>
              <pc:sldLayoutMk cId="1402727986" sldId="2147483709"/>
              <ac:spMk id="2" creationId="{00000000-0000-0000-0000-000000000000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6:32:45.655" v="424" actId="207"/>
            <ac:spMkLst>
              <pc:docMk/>
              <pc:sldMasterMk cId="329383180" sldId="2147483706"/>
              <pc:sldLayoutMk cId="1402727986" sldId="2147483709"/>
              <ac:spMk id="3" creationId="{DA321838-E091-3026-3D18-B8EDF4AE1DFF}"/>
            </ac:spMkLst>
          </pc:spChg>
          <pc:spChg chg="del">
            <ac:chgData name="田中 希世／リサーチ・コンサル／JRI (tanaka kiyo)" userId="42b7ecb7-3eb2-4e82-9e0d-01aa0c8f1790" providerId="ADAL" clId="{B83BAA21-3A40-4EA4-A5EF-69F7CA3DC0E0}" dt="2024-10-08T06:03:50.677" v="9" actId="478"/>
            <ac:spMkLst>
              <pc:docMk/>
              <pc:sldMasterMk cId="329383180" sldId="2147483706"/>
              <pc:sldLayoutMk cId="1402727986" sldId="2147483709"/>
              <ac:spMk id="4" creationId="{17F4ACF5-5EFC-4298-4096-34A39A5DB8E9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6:06:53.203" v="52" actId="207"/>
            <ac:spMkLst>
              <pc:docMk/>
              <pc:sldMasterMk cId="329383180" sldId="2147483706"/>
              <pc:sldLayoutMk cId="1402727986" sldId="2147483709"/>
              <ac:spMk id="5" creationId="{775ADA58-C08C-BCF7-CB60-0860900081FF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6:30:46.426" v="400" actId="12789"/>
            <ac:spMkLst>
              <pc:docMk/>
              <pc:sldMasterMk cId="329383180" sldId="2147483706"/>
              <pc:sldLayoutMk cId="1402727986" sldId="2147483709"/>
              <ac:spMk id="6" creationId="{E364279B-FC61-E1E3-F664-B53862C5D934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08:12.385" v="64" actId="21"/>
            <ac:spMkLst>
              <pc:docMk/>
              <pc:sldMasterMk cId="329383180" sldId="2147483706"/>
              <pc:sldLayoutMk cId="1402727986" sldId="2147483709"/>
              <ac:spMk id="7" creationId="{A80EE200-5C32-1653-7212-12B7BAA455FA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8" creationId="{93BD88E2-685B-67C6-151D-168DD2E49098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9" creationId="{61C7D508-035C-6B56-6E48-9EA71BEE5F86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10" creationId="{49B1684C-CDCD-8016-578D-3507693D229E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11" creationId="{2D8E7E2A-2438-7C6A-9A96-690859D105E8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12" creationId="{2A00BBC2-C34B-FB4A-5048-814AABF0558A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13" creationId="{811C41C7-0577-8526-D6FA-ECBFE9F29687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14" creationId="{308056AB-DFBF-0793-C5E4-A2D5E115C8E9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15" creationId="{13579DA6-F387-1E1D-B9E1-C0309B29599D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16" creationId="{8FFBED20-8BB4-DC6C-2612-E7CB0B265FA9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17" creationId="{97BA71E3-73CA-754B-505C-5E6BDFBD7F0E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18" creationId="{149A1AE8-8DD1-8877-4E4B-1119B324BBBB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19" creationId="{59B4E675-4809-FD9B-AB8C-6B3695F63F2A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20" creationId="{CBCA011A-B112-F8A5-0C1B-1BD1D161E444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21" creationId="{C8E71A6F-03E2-B3C3-35A2-D101455661B7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22" creationId="{A8C8FBA0-F9B9-E598-6A61-BCF1294D6659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23" creationId="{5F40B8A4-8601-383B-9090-C3AD085EF5C8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24" creationId="{7FAE2426-DFE7-7F9E-6144-429525640804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25" creationId="{4BE02B02-BF5A-430F-1E72-2A76CCE05A44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26" creationId="{8E7866B3-12C1-1E55-94FA-42C5254F7FB6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27" creationId="{FC4B3599-49F2-8C37-FBD1-082AC81BC3A0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28" creationId="{C7DDE045-DE45-7928-9FC9-BF4457BC9AD5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29" creationId="{16A4D7F1-2D14-924B-4786-88F783643A12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3:45.491" v="247" actId="478"/>
            <ac:spMkLst>
              <pc:docMk/>
              <pc:sldMasterMk cId="329383180" sldId="2147483706"/>
              <pc:sldLayoutMk cId="1402727986" sldId="2147483709"/>
              <ac:spMk id="30" creationId="{2EB79B05-B4E2-D8A8-7D79-C9A41DF87BC5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29:50.010" v="370" actId="478"/>
            <ac:spMkLst>
              <pc:docMk/>
              <pc:sldMasterMk cId="329383180" sldId="2147483706"/>
              <pc:sldLayoutMk cId="1402727986" sldId="2147483709"/>
              <ac:spMk id="31" creationId="{BC207E6D-ACC2-D441-E2B5-14C5BFCD14D0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6:30:58.846" v="402" actId="1076"/>
            <ac:spMkLst>
              <pc:docMk/>
              <pc:sldMasterMk cId="329383180" sldId="2147483706"/>
              <pc:sldLayoutMk cId="1402727986" sldId="2147483709"/>
              <ac:spMk id="96" creationId="{E145B3F2-B19F-F872-EC0F-F618139AA033}"/>
            </ac:spMkLst>
          </pc:spChg>
        </pc:sldLayoutChg>
        <pc:sldLayoutChg chg="ord">
          <pc:chgData name="田中 希世／リサーチ・コンサル／JRI (tanaka kiyo)" userId="42b7ecb7-3eb2-4e82-9e0d-01aa0c8f1790" providerId="ADAL" clId="{B83BAA21-3A40-4EA4-A5EF-69F7CA3DC0E0}" dt="2024-10-08T06:09:28.062" v="82" actId="20578"/>
          <pc:sldLayoutMkLst>
            <pc:docMk/>
            <pc:sldMasterMk cId="3532537613" sldId="2147483714"/>
            <pc:sldLayoutMk cId="4132201737" sldId="2147483710"/>
          </pc:sldLayoutMkLst>
        </pc:sldLayoutChg>
        <pc:sldLayoutChg chg="addSp delSp modSp mod">
          <pc:chgData name="田中 希世／リサーチ・コンサル／JRI (tanaka kiyo)" userId="42b7ecb7-3eb2-4e82-9e0d-01aa0c8f1790" providerId="ADAL" clId="{B83BAA21-3A40-4EA4-A5EF-69F7CA3DC0E0}" dt="2024-10-08T06:39:58.435" v="503" actId="478"/>
          <pc:sldLayoutMkLst>
            <pc:docMk/>
            <pc:sldMasterMk cId="329383180" sldId="2147483706"/>
            <pc:sldLayoutMk cId="3482446570" sldId="2147483711"/>
          </pc:sldLayoutMkLst>
          <pc:spChg chg="mod">
            <ac:chgData name="田中 希世／リサーチ・コンサル／JRI (tanaka kiyo)" userId="42b7ecb7-3eb2-4e82-9e0d-01aa0c8f1790" providerId="ADAL" clId="{B83BAA21-3A40-4EA4-A5EF-69F7CA3DC0E0}" dt="2024-10-08T06:24:35.070" v="263" actId="3064"/>
            <ac:spMkLst>
              <pc:docMk/>
              <pc:sldMasterMk cId="329383180" sldId="2147483706"/>
              <pc:sldLayoutMk cId="3482446570" sldId="2147483711"/>
              <ac:spMk id="2" creationId="{00000000-0000-0000-0000-000000000000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39:58.435" v="503" actId="478"/>
            <ac:spMkLst>
              <pc:docMk/>
              <pc:sldMasterMk cId="329383180" sldId="2147483706"/>
              <pc:sldLayoutMk cId="3482446570" sldId="2147483711"/>
              <ac:spMk id="3" creationId="{7E2FD9D0-776D-1FFE-94A4-6E0CE533D7D2}"/>
            </ac:spMkLst>
          </pc:spChg>
          <pc:spChg chg="mod">
            <ac:chgData name="田中 希世／リサーチ・コンサル／JRI (tanaka kiyo)" userId="42b7ecb7-3eb2-4e82-9e0d-01aa0c8f1790" providerId="ADAL" clId="{B83BAA21-3A40-4EA4-A5EF-69F7CA3DC0E0}" dt="2024-10-08T06:39:32.821" v="496" actId="553"/>
            <ac:spMkLst>
              <pc:docMk/>
              <pc:sldMasterMk cId="329383180" sldId="2147483706"/>
              <pc:sldLayoutMk cId="3482446570" sldId="2147483711"/>
              <ac:spMk id="216" creationId="{F2347415-D895-4273-AB6F-3B623874B4A3}"/>
            </ac:spMkLst>
          </pc:spChg>
          <pc:grpChg chg="del">
            <ac:chgData name="田中 希世／リサーチ・コンサル／JRI (tanaka kiyo)" userId="42b7ecb7-3eb2-4e82-9e0d-01aa0c8f1790" providerId="ADAL" clId="{B83BAA21-3A40-4EA4-A5EF-69F7CA3DC0E0}" dt="2024-10-08T06:39:35.649" v="497" actId="478"/>
            <ac:grpSpMkLst>
              <pc:docMk/>
              <pc:sldMasterMk cId="329383180" sldId="2147483706"/>
              <pc:sldLayoutMk cId="3482446570" sldId="2147483711"/>
              <ac:grpSpMk id="5" creationId="{00000000-0000-0000-0000-000000000000}"/>
            </ac:grpSpMkLst>
          </pc:grpChg>
        </pc:sldLayoutChg>
        <pc:sldLayoutChg chg="addSp delSp modSp mod">
          <pc:chgData name="田中 希世／リサーチ・コンサル／JRI (tanaka kiyo)" userId="42b7ecb7-3eb2-4e82-9e0d-01aa0c8f1790" providerId="ADAL" clId="{B83BAA21-3A40-4EA4-A5EF-69F7CA3DC0E0}" dt="2024-10-08T06:39:48.040" v="502" actId="478"/>
          <pc:sldLayoutMkLst>
            <pc:docMk/>
            <pc:sldMasterMk cId="329383180" sldId="2147483706"/>
            <pc:sldLayoutMk cId="100101200" sldId="2147483712"/>
          </pc:sldLayoutMkLst>
          <pc:spChg chg="add del mod">
            <ac:chgData name="田中 希世／リサーチ・コンサル／JRI (tanaka kiyo)" userId="42b7ecb7-3eb2-4e82-9e0d-01aa0c8f1790" providerId="ADAL" clId="{B83BAA21-3A40-4EA4-A5EF-69F7CA3DC0E0}" dt="2024-10-08T06:39:44.123" v="500" actId="478"/>
            <ac:spMkLst>
              <pc:docMk/>
              <pc:sldMasterMk cId="329383180" sldId="2147483706"/>
              <pc:sldLayoutMk cId="100101200" sldId="2147483712"/>
              <ac:spMk id="2" creationId="{1182F963-5219-8C69-B81F-49E225E87A30}"/>
            </ac:spMkLst>
          </pc:spChg>
          <pc:spChg chg="del">
            <ac:chgData name="田中 希世／リサーチ・コンサル／JRI (tanaka kiyo)" userId="42b7ecb7-3eb2-4e82-9e0d-01aa0c8f1790" providerId="ADAL" clId="{B83BAA21-3A40-4EA4-A5EF-69F7CA3DC0E0}" dt="2024-10-08T06:39:48.040" v="502" actId="478"/>
            <ac:spMkLst>
              <pc:docMk/>
              <pc:sldMasterMk cId="329383180" sldId="2147483706"/>
              <pc:sldLayoutMk cId="100101200" sldId="2147483712"/>
              <ac:spMk id="108" creationId="{2F04C2CD-5D05-4859-94C2-50CAA83DA3C6}"/>
            </ac:spMkLst>
          </pc:spChg>
          <pc:spChg chg="mod">
            <ac:chgData name="田中 希世／リサーチ・コンサル／JRI (tanaka kiyo)" userId="42b7ecb7-3eb2-4e82-9e0d-01aa0c8f1790" providerId="ADAL" clId="{B83BAA21-3A40-4EA4-A5EF-69F7CA3DC0E0}" dt="2024-10-08T06:39:41.908" v="499" actId="553"/>
            <ac:spMkLst>
              <pc:docMk/>
              <pc:sldMasterMk cId="329383180" sldId="2147483706"/>
              <pc:sldLayoutMk cId="100101200" sldId="2147483712"/>
              <ac:spMk id="110" creationId="{2E442112-7A70-4856-9832-94CF129E7727}"/>
            </ac:spMkLst>
          </pc:spChg>
          <pc:grpChg chg="del">
            <ac:chgData name="田中 希世／リサーチ・コンサル／JRI (tanaka kiyo)" userId="42b7ecb7-3eb2-4e82-9e0d-01aa0c8f1790" providerId="ADAL" clId="{B83BAA21-3A40-4EA4-A5EF-69F7CA3DC0E0}" dt="2024-10-08T06:39:45.898" v="501" actId="478"/>
            <ac:grpSpMkLst>
              <pc:docMk/>
              <pc:sldMasterMk cId="329383180" sldId="2147483706"/>
              <pc:sldLayoutMk cId="100101200" sldId="2147483712"/>
              <ac:grpSpMk id="3" creationId="{00000000-0000-0000-0000-000000000000}"/>
            </ac:grpSpMkLst>
          </pc:grpChg>
        </pc:sldLayoutChg>
        <pc:sldLayoutChg chg="addSp modSp mod">
          <pc:chgData name="田中 希世／リサーチ・コンサル／JRI (tanaka kiyo)" userId="42b7ecb7-3eb2-4e82-9e0d-01aa0c8f1790" providerId="ADAL" clId="{B83BAA21-3A40-4EA4-A5EF-69F7CA3DC0E0}" dt="2024-10-08T06:40:05.942" v="504"/>
          <pc:sldLayoutMkLst>
            <pc:docMk/>
            <pc:sldMasterMk cId="329383180" sldId="2147483706"/>
            <pc:sldLayoutMk cId="2911747781" sldId="2147483728"/>
          </pc:sldLayoutMkLst>
          <pc:spChg chg="mod">
            <ac:chgData name="田中 希世／リサーチ・コンサル／JRI (tanaka kiyo)" userId="42b7ecb7-3eb2-4e82-9e0d-01aa0c8f1790" providerId="ADAL" clId="{B83BAA21-3A40-4EA4-A5EF-69F7CA3DC0E0}" dt="2024-10-08T06:12:49.711" v="99" actId="207"/>
            <ac:spMkLst>
              <pc:docMk/>
              <pc:sldMasterMk cId="329383180" sldId="2147483706"/>
              <pc:sldLayoutMk cId="2911747781" sldId="2147483728"/>
              <ac:spMk id="2" creationId="{00000000-0000-0000-0000-000000000000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6:40:05.942" v="504"/>
            <ac:spMkLst>
              <pc:docMk/>
              <pc:sldMasterMk cId="329383180" sldId="2147483706"/>
              <pc:sldLayoutMk cId="2911747781" sldId="2147483728"/>
              <ac:spMk id="3" creationId="{2468ECCD-014F-7F71-3E63-9F15814CDE85}"/>
            </ac:spMkLst>
          </pc:spChg>
        </pc:sldLayoutChg>
        <pc:sldLayoutChg chg="addSp delSp modSp add mod ord modTransition">
          <pc:chgData name="田中 希世／リサーチ・コンサル／JRI (tanaka kiyo)" userId="42b7ecb7-3eb2-4e82-9e0d-01aa0c8f1790" providerId="ADAL" clId="{B83BAA21-3A40-4EA4-A5EF-69F7CA3DC0E0}" dt="2024-10-08T06:39:25.266" v="494" actId="21"/>
          <pc:sldLayoutMkLst>
            <pc:docMk/>
            <pc:sldMasterMk cId="329383180" sldId="2147483706"/>
            <pc:sldLayoutMk cId="1347227872" sldId="2147483729"/>
          </pc:sldLayoutMkLst>
          <pc:spChg chg="mod">
            <ac:chgData name="田中 希世／リサーチ・コンサル／JRI (tanaka kiyo)" userId="42b7ecb7-3eb2-4e82-9e0d-01aa0c8f1790" providerId="ADAL" clId="{B83BAA21-3A40-4EA4-A5EF-69F7CA3DC0E0}" dt="2024-10-08T06:32:27.169" v="422" actId="1037"/>
            <ac:spMkLst>
              <pc:docMk/>
              <pc:sldMasterMk cId="329383180" sldId="2147483706"/>
              <pc:sldLayoutMk cId="1347227872" sldId="2147483729"/>
              <ac:spMk id="2" creationId="{00000000-0000-0000-0000-000000000000}"/>
            </ac:spMkLst>
          </pc:spChg>
          <pc:spChg chg="add mod ord">
            <ac:chgData name="田中 希世／リサーチ・コンサル／JRI (tanaka kiyo)" userId="42b7ecb7-3eb2-4e82-9e0d-01aa0c8f1790" providerId="ADAL" clId="{B83BAA21-3A40-4EA4-A5EF-69F7CA3DC0E0}" dt="2024-10-08T06:08:47.480" v="74" actId="167"/>
            <ac:spMkLst>
              <pc:docMk/>
              <pc:sldMasterMk cId="329383180" sldId="2147483706"/>
              <pc:sldLayoutMk cId="1347227872" sldId="2147483729"/>
              <ac:spMk id="3" creationId="{526D4DC8-FF97-D778-6F6F-B0B8C3F8DC45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08:43" v="73" actId="478"/>
            <ac:spMkLst>
              <pc:docMk/>
              <pc:sldMasterMk cId="329383180" sldId="2147483706"/>
              <pc:sldLayoutMk cId="1347227872" sldId="2147483729"/>
              <ac:spMk id="4" creationId="{085B3F23-DACD-E3AF-9351-EFC2E5242F3B}"/>
            </ac:spMkLst>
          </pc:spChg>
          <pc:spChg chg="add mod ord">
            <ac:chgData name="田中 希世／リサーチ・コンサル／JRI (tanaka kiyo)" userId="42b7ecb7-3eb2-4e82-9e0d-01aa0c8f1790" providerId="ADAL" clId="{B83BAA21-3A40-4EA4-A5EF-69F7CA3DC0E0}" dt="2024-10-08T06:38:24.632" v="479" actId="14100"/>
            <ac:spMkLst>
              <pc:docMk/>
              <pc:sldMasterMk cId="329383180" sldId="2147483706"/>
              <pc:sldLayoutMk cId="1347227872" sldId="2147483729"/>
              <ac:spMk id="5" creationId="{9C04D09A-2EA8-A966-8F9C-9DF6BD038E59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08:43" v="73" actId="478"/>
            <ac:spMkLst>
              <pc:docMk/>
              <pc:sldMasterMk cId="329383180" sldId="2147483706"/>
              <pc:sldLayoutMk cId="1347227872" sldId="2147483729"/>
              <ac:spMk id="6" creationId="{DBABEB8E-94CB-B6ED-37BC-76579A073C77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6:38:28.971" v="482" actId="14100"/>
            <ac:spMkLst>
              <pc:docMk/>
              <pc:sldMasterMk cId="329383180" sldId="2147483706"/>
              <pc:sldLayoutMk cId="1347227872" sldId="2147483729"/>
              <ac:spMk id="7" creationId="{60E63AB5-0731-AC72-B721-D8E87EF441C6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6:39:25.266" v="494" actId="21"/>
            <ac:spMkLst>
              <pc:docMk/>
              <pc:sldMasterMk cId="329383180" sldId="2147483706"/>
              <pc:sldLayoutMk cId="1347227872" sldId="2147483729"/>
              <ac:spMk id="8" creationId="{3392AB06-C9E5-87C9-B752-87E3006ADB99}"/>
            </ac:spMkLst>
          </pc:spChg>
          <pc:spChg chg="mod">
            <ac:chgData name="田中 希世／リサーチ・コンサル／JRI (tanaka kiyo)" userId="42b7ecb7-3eb2-4e82-9e0d-01aa0c8f1790" providerId="ADAL" clId="{B83BAA21-3A40-4EA4-A5EF-69F7CA3DC0E0}" dt="2024-10-08T06:39:19.381" v="493" actId="553"/>
            <ac:spMkLst>
              <pc:docMk/>
              <pc:sldMasterMk cId="329383180" sldId="2147483706"/>
              <pc:sldLayoutMk cId="1347227872" sldId="2147483729"/>
              <ac:spMk id="13" creationId="{804AF3DA-C873-F28B-D73A-9B3A50BD8EC8}"/>
            </ac:spMkLst>
          </pc:spChg>
          <pc:spChg chg="del">
            <ac:chgData name="田中 希世／リサーチ・コンサル／JRI (tanaka kiyo)" userId="42b7ecb7-3eb2-4e82-9e0d-01aa0c8f1790" providerId="ADAL" clId="{B83BAA21-3A40-4EA4-A5EF-69F7CA3DC0E0}" dt="2024-10-08T06:07:54.251" v="60" actId="478"/>
            <ac:spMkLst>
              <pc:docMk/>
              <pc:sldMasterMk cId="329383180" sldId="2147483706"/>
              <pc:sldLayoutMk cId="1347227872" sldId="2147483729"/>
              <ac:spMk id="24" creationId="{FFD60115-36F0-9586-EA00-E5EBA110BE63}"/>
            </ac:spMkLst>
          </pc:spChg>
        </pc:sldLayoutChg>
        <pc:sldLayoutChg chg="del">
          <pc:chgData name="田中 希世／リサーチ・コンサル／JRI (tanaka kiyo)" userId="42b7ecb7-3eb2-4e82-9e0d-01aa0c8f1790" providerId="ADAL" clId="{B83BAA21-3A40-4EA4-A5EF-69F7CA3DC0E0}" dt="2024-10-08T06:54:33.205" v="554" actId="2696"/>
          <pc:sldLayoutMkLst>
            <pc:docMk/>
            <pc:sldMasterMk cId="329383180" sldId="2147483706"/>
            <pc:sldLayoutMk cId="2463380522" sldId="2147483730"/>
          </pc:sldLayoutMkLst>
        </pc:sldLayoutChg>
        <pc:sldLayoutChg chg="del">
          <pc:chgData name="田中 希世／リサーチ・コンサル／JRI (tanaka kiyo)" userId="42b7ecb7-3eb2-4e82-9e0d-01aa0c8f1790" providerId="ADAL" clId="{B83BAA21-3A40-4EA4-A5EF-69F7CA3DC0E0}" dt="2024-10-08T06:54:33.205" v="555" actId="2696"/>
          <pc:sldLayoutMkLst>
            <pc:docMk/>
            <pc:sldMasterMk cId="329383180" sldId="2147483706"/>
            <pc:sldLayoutMk cId="1022804950" sldId="2147483731"/>
          </pc:sldLayoutMkLst>
        </pc:sldLayoutChg>
      </pc:sldMasterChg>
      <pc:sldMasterChg chg="del delSldLayout modSldLayout sldLayoutOrd">
        <pc:chgData name="田中 希世／リサーチ・コンサル／JRI (tanaka kiyo)" userId="42b7ecb7-3eb2-4e82-9e0d-01aa0c8f1790" providerId="ADAL" clId="{B83BAA21-3A40-4EA4-A5EF-69F7CA3DC0E0}" dt="2024-10-08T06:54:29.086" v="553" actId="2696"/>
        <pc:sldMasterMkLst>
          <pc:docMk/>
          <pc:sldMasterMk cId="3532537613" sldId="2147483714"/>
        </pc:sldMasterMkLst>
        <pc:sldLayoutChg chg="modSp del mod ord">
          <pc:chgData name="田中 希世／リサーチ・コンサル／JRI (tanaka kiyo)" userId="42b7ecb7-3eb2-4e82-9e0d-01aa0c8f1790" providerId="ADAL" clId="{B83BAA21-3A40-4EA4-A5EF-69F7CA3DC0E0}" dt="2024-10-08T06:54:29.070" v="549" actId="2696"/>
          <pc:sldLayoutMkLst>
            <pc:docMk/>
            <pc:sldMasterMk cId="3532537613" sldId="2147483714"/>
            <pc:sldLayoutMk cId="4132201737" sldId="2147483710"/>
          </pc:sldLayoutMkLst>
          <pc:spChg chg="mod">
            <ac:chgData name="田中 希世／リサーチ・コンサル／JRI (tanaka kiyo)" userId="42b7ecb7-3eb2-4e82-9e0d-01aa0c8f1790" providerId="ADAL" clId="{B83BAA21-3A40-4EA4-A5EF-69F7CA3DC0E0}" dt="2024-10-08T06:09:33.281" v="83" actId="20578"/>
            <ac:spMkLst>
              <pc:docMk/>
              <pc:sldMasterMk cId="3532537613" sldId="2147483714"/>
              <pc:sldLayoutMk cId="4132201737" sldId="2147483710"/>
              <ac:spMk id="2" creationId="{00000000-0000-0000-0000-000000000000}"/>
            </ac:spMkLst>
          </pc:spChg>
        </pc:sldLayoutChg>
        <pc:sldLayoutChg chg="del">
          <pc:chgData name="田中 希世／リサーチ・コンサル／JRI (tanaka kiyo)" userId="42b7ecb7-3eb2-4e82-9e0d-01aa0c8f1790" providerId="ADAL" clId="{B83BAA21-3A40-4EA4-A5EF-69F7CA3DC0E0}" dt="2024-10-08T06:54:29.054" v="546" actId="2696"/>
          <pc:sldLayoutMkLst>
            <pc:docMk/>
            <pc:sldMasterMk cId="3532537613" sldId="2147483714"/>
            <pc:sldLayoutMk cId="1603219073" sldId="2147483715"/>
          </pc:sldLayoutMkLst>
        </pc:sldLayoutChg>
        <pc:sldLayoutChg chg="del">
          <pc:chgData name="田中 希世／リサーチ・コンサル／JRI (tanaka kiyo)" userId="42b7ecb7-3eb2-4e82-9e0d-01aa0c8f1790" providerId="ADAL" clId="{B83BAA21-3A40-4EA4-A5EF-69F7CA3DC0E0}" dt="2024-10-08T06:54:29.054" v="547" actId="2696"/>
          <pc:sldLayoutMkLst>
            <pc:docMk/>
            <pc:sldMasterMk cId="3532537613" sldId="2147483714"/>
            <pc:sldLayoutMk cId="2664081226" sldId="2147483716"/>
          </pc:sldLayoutMkLst>
        </pc:sldLayoutChg>
        <pc:sldLayoutChg chg="del">
          <pc:chgData name="田中 希世／リサーチ・コンサル／JRI (tanaka kiyo)" userId="42b7ecb7-3eb2-4e82-9e0d-01aa0c8f1790" providerId="ADAL" clId="{B83BAA21-3A40-4EA4-A5EF-69F7CA3DC0E0}" dt="2024-10-08T06:54:29.054" v="548" actId="2696"/>
          <pc:sldLayoutMkLst>
            <pc:docMk/>
            <pc:sldMasterMk cId="3532537613" sldId="2147483714"/>
            <pc:sldLayoutMk cId="111141959" sldId="2147483717"/>
          </pc:sldLayoutMkLst>
        </pc:sldLayoutChg>
        <pc:sldLayoutChg chg="del">
          <pc:chgData name="田中 希世／リサーチ・コンサル／JRI (tanaka kiyo)" userId="42b7ecb7-3eb2-4e82-9e0d-01aa0c8f1790" providerId="ADAL" clId="{B83BAA21-3A40-4EA4-A5EF-69F7CA3DC0E0}" dt="2024-10-08T06:54:29.070" v="550" actId="2696"/>
          <pc:sldLayoutMkLst>
            <pc:docMk/>
            <pc:sldMasterMk cId="3532537613" sldId="2147483714"/>
            <pc:sldLayoutMk cId="195794562" sldId="2147483718"/>
          </pc:sldLayoutMkLst>
        </pc:sldLayoutChg>
        <pc:sldLayoutChg chg="del">
          <pc:chgData name="田中 希世／リサーチ・コンサル／JRI (tanaka kiyo)" userId="42b7ecb7-3eb2-4e82-9e0d-01aa0c8f1790" providerId="ADAL" clId="{B83BAA21-3A40-4EA4-A5EF-69F7CA3DC0E0}" dt="2024-10-08T06:54:29.070" v="551" actId="2696"/>
          <pc:sldLayoutMkLst>
            <pc:docMk/>
            <pc:sldMasterMk cId="3532537613" sldId="2147483714"/>
            <pc:sldLayoutMk cId="2985301684" sldId="2147483719"/>
          </pc:sldLayoutMkLst>
        </pc:sldLayoutChg>
        <pc:sldLayoutChg chg="del">
          <pc:chgData name="田中 希世／リサーチ・コンサル／JRI (tanaka kiyo)" userId="42b7ecb7-3eb2-4e82-9e0d-01aa0c8f1790" providerId="ADAL" clId="{B83BAA21-3A40-4EA4-A5EF-69F7CA3DC0E0}" dt="2024-10-08T06:54:29.070" v="552" actId="2696"/>
          <pc:sldLayoutMkLst>
            <pc:docMk/>
            <pc:sldMasterMk cId="3532537613" sldId="2147483714"/>
            <pc:sldLayoutMk cId="824376651" sldId="2147483720"/>
          </pc:sldLayoutMkLst>
        </pc:sldLayoutChg>
      </pc:sldMasterChg>
      <pc:sldMasterChg chg="addSp delSp modSp mod modSldLayout">
        <pc:chgData name="田中 希世／リサーチ・コンサル／JRI (tanaka kiyo)" userId="42b7ecb7-3eb2-4e82-9e0d-01aa0c8f1790" providerId="ADAL" clId="{B83BAA21-3A40-4EA4-A5EF-69F7CA3DC0E0}" dt="2024-10-08T07:47:18.214" v="1482" actId="1035"/>
        <pc:sldMasterMkLst>
          <pc:docMk/>
          <pc:sldMasterMk cId="3543064256" sldId="2147483721"/>
        </pc:sldMasterMkLst>
        <pc:spChg chg="add mod">
          <ac:chgData name="田中 希世／リサーチ・コンサル／JRI (tanaka kiyo)" userId="42b7ecb7-3eb2-4e82-9e0d-01aa0c8f1790" providerId="ADAL" clId="{B83BAA21-3A40-4EA4-A5EF-69F7CA3DC0E0}" dt="2024-10-08T07:09:39.320" v="663" actId="207"/>
          <ac:spMkLst>
            <pc:docMk/>
            <pc:sldMasterMk cId="3543064256" sldId="2147483721"/>
            <ac:spMk id="8" creationId="{190190FC-6126-7F8C-DD17-3C9174B18B1F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7:09:50.729" v="667" actId="207"/>
          <ac:spMkLst>
            <pc:docMk/>
            <pc:sldMasterMk cId="3543064256" sldId="2147483721"/>
            <ac:spMk id="9" creationId="{495827BA-94F6-B1E2-962A-422AC69D6F44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7:09:55.966" v="668" actId="207"/>
          <ac:spMkLst>
            <pc:docMk/>
            <pc:sldMasterMk cId="3543064256" sldId="2147483721"/>
            <ac:spMk id="10" creationId="{3E7CC81B-3507-314E-F929-A48DDECBEBD0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7:10:48.136" v="683" actId="207"/>
          <ac:spMkLst>
            <pc:docMk/>
            <pc:sldMasterMk cId="3543064256" sldId="2147483721"/>
            <ac:spMk id="11" creationId="{1F3466DD-3513-13C0-1BCD-C77A0C582118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7:10:20.955" v="673" actId="1076"/>
          <ac:spMkLst>
            <pc:docMk/>
            <pc:sldMasterMk cId="3543064256" sldId="2147483721"/>
            <ac:spMk id="12" creationId="{F231B667-BE92-9855-9C07-7CE4B67CF4EF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7:10:43.275" v="681" actId="207"/>
          <ac:spMkLst>
            <pc:docMk/>
            <pc:sldMasterMk cId="3543064256" sldId="2147483721"/>
            <ac:spMk id="118" creationId="{A12BFD0D-EECC-5ECD-658C-494A1A3CF781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7:14:08.614" v="707"/>
          <ac:spMkLst>
            <pc:docMk/>
            <pc:sldMasterMk cId="3543064256" sldId="2147483721"/>
            <ac:spMk id="119" creationId="{E4164110-71D6-ECE0-117C-0200E8377042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7:14:08.614" v="707"/>
          <ac:spMkLst>
            <pc:docMk/>
            <pc:sldMasterMk cId="3543064256" sldId="2147483721"/>
            <ac:spMk id="121" creationId="{1A206938-1915-9458-9868-00A679E37863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7:14:08.614" v="707"/>
          <ac:spMkLst>
            <pc:docMk/>
            <pc:sldMasterMk cId="3543064256" sldId="2147483721"/>
            <ac:spMk id="122" creationId="{DEFFD080-AE13-5C3F-05FE-01B113D92451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7:14:08.614" v="707"/>
          <ac:spMkLst>
            <pc:docMk/>
            <pc:sldMasterMk cId="3543064256" sldId="2147483721"/>
            <ac:spMk id="123" creationId="{ADB8223D-22F9-5077-5C99-945480847907}"/>
          </ac:spMkLst>
        </pc:spChg>
        <pc:grpChg chg="del">
          <ac:chgData name="田中 希世／リサーチ・コンサル／JRI (tanaka kiyo)" userId="42b7ecb7-3eb2-4e82-9e0d-01aa0c8f1790" providerId="ADAL" clId="{B83BAA21-3A40-4EA4-A5EF-69F7CA3DC0E0}" dt="2024-10-08T07:05:23.380" v="563" actId="478"/>
          <ac:grpSpMkLst>
            <pc:docMk/>
            <pc:sldMasterMk cId="3543064256" sldId="2147483721"/>
            <ac:grpSpMk id="13" creationId="{00000000-0000-0000-0000-000000000000}"/>
          </ac:grpSpMkLst>
        </pc:grpChg>
        <pc:picChg chg="add del mod">
          <ac:chgData name="田中 希世／リサーチ・コンサル／JRI (tanaka kiyo)" userId="42b7ecb7-3eb2-4e82-9e0d-01aa0c8f1790" providerId="ADAL" clId="{B83BAA21-3A40-4EA4-A5EF-69F7CA3DC0E0}" dt="2024-10-08T07:11:11.875" v="685" actId="21"/>
          <ac:picMkLst>
            <pc:docMk/>
            <pc:sldMasterMk cId="3543064256" sldId="2147483721"/>
            <ac:picMk id="3" creationId="{66390AB8-F8E4-BDFF-2B58-861226B78CD6}"/>
          </ac:picMkLst>
        </pc:picChg>
        <pc:picChg chg="add del mod">
          <ac:chgData name="田中 希世／リサーチ・コンサル／JRI (tanaka kiyo)" userId="42b7ecb7-3eb2-4e82-9e0d-01aa0c8f1790" providerId="ADAL" clId="{B83BAA21-3A40-4EA4-A5EF-69F7CA3DC0E0}" dt="2024-10-08T07:14:19.184" v="708" actId="21"/>
          <ac:picMkLst>
            <pc:docMk/>
            <pc:sldMasterMk cId="3543064256" sldId="2147483721"/>
            <ac:picMk id="4" creationId="{61AECF71-621B-59D9-9D85-28B246BA9B73}"/>
          </ac:picMkLst>
        </pc:picChg>
        <pc:picChg chg="add del mod">
          <ac:chgData name="田中 希世／リサーチ・コンサル／JRI (tanaka kiyo)" userId="42b7ecb7-3eb2-4e82-9e0d-01aa0c8f1790" providerId="ADAL" clId="{B83BAA21-3A40-4EA4-A5EF-69F7CA3DC0E0}" dt="2024-10-08T07:11:11.875" v="685" actId="21"/>
          <ac:picMkLst>
            <pc:docMk/>
            <pc:sldMasterMk cId="3543064256" sldId="2147483721"/>
            <ac:picMk id="5" creationId="{424C459E-5D28-B1D4-4648-1D4669E2E3D0}"/>
          </ac:picMkLst>
        </pc:picChg>
        <pc:cxnChg chg="add mod">
          <ac:chgData name="田中 希世／リサーチ・コンサル／JRI (tanaka kiyo)" userId="42b7ecb7-3eb2-4e82-9e0d-01aa0c8f1790" providerId="ADAL" clId="{B83BAA21-3A40-4EA4-A5EF-69F7CA3DC0E0}" dt="2024-10-08T07:07:12.791" v="568" actId="208"/>
          <ac:cxnSpMkLst>
            <pc:docMk/>
            <pc:sldMasterMk cId="3543064256" sldId="2147483721"/>
            <ac:cxnSpMk id="7" creationId="{FCA6686A-9811-339F-88F1-4C502221043F}"/>
          </ac:cxnSpMkLst>
        </pc:cxnChg>
        <pc:sldLayoutChg chg="addSp delSp modSp mod">
          <pc:chgData name="田中 希世／リサーチ・コンサル／JRI (tanaka kiyo)" userId="42b7ecb7-3eb2-4e82-9e0d-01aa0c8f1790" providerId="ADAL" clId="{B83BAA21-3A40-4EA4-A5EF-69F7CA3DC0E0}" dt="2024-10-08T07:14:06.942" v="706" actId="21"/>
          <pc:sldLayoutMkLst>
            <pc:docMk/>
            <pc:sldMasterMk cId="3543064256" sldId="2147483721"/>
            <pc:sldLayoutMk cId="4064127609" sldId="2147483722"/>
          </pc:sldLayoutMkLst>
          <pc:spChg chg="add del mod">
            <ac:chgData name="田中 希世／リサーチ・コンサル／JRI (tanaka kiyo)" userId="42b7ecb7-3eb2-4e82-9e0d-01aa0c8f1790" providerId="ADAL" clId="{B83BAA21-3A40-4EA4-A5EF-69F7CA3DC0E0}" dt="2024-10-08T07:14:06.942" v="706" actId="21"/>
            <ac:spMkLst>
              <pc:docMk/>
              <pc:sldMasterMk cId="3543064256" sldId="2147483721"/>
              <pc:sldLayoutMk cId="4064127609" sldId="2147483722"/>
              <ac:spMk id="3" creationId="{ED8CC97C-85E1-5DAF-8FA4-5C6FD584CD36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7:14:06.942" v="706" actId="21"/>
            <ac:spMkLst>
              <pc:docMk/>
              <pc:sldMasterMk cId="3543064256" sldId="2147483721"/>
              <pc:sldLayoutMk cId="4064127609" sldId="2147483722"/>
              <ac:spMk id="4" creationId="{4DA77B55-00F6-B79F-BCCD-3B4D67FBD3CC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7:14:06.942" v="706" actId="21"/>
            <ac:spMkLst>
              <pc:docMk/>
              <pc:sldMasterMk cId="3543064256" sldId="2147483721"/>
              <pc:sldLayoutMk cId="4064127609" sldId="2147483722"/>
              <ac:spMk id="6" creationId="{42A3DC61-E907-79FA-34D8-F9C2E098A43D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7:14:06.942" v="706" actId="21"/>
            <ac:spMkLst>
              <pc:docMk/>
              <pc:sldMasterMk cId="3543064256" sldId="2147483721"/>
              <pc:sldLayoutMk cId="4064127609" sldId="2147483722"/>
              <ac:spMk id="8" creationId="{BD0D653F-7BB5-4602-060D-81328F412DDF}"/>
            </ac:spMkLst>
          </pc:spChg>
        </pc:sldLayoutChg>
        <pc:sldLayoutChg chg="addSp delSp modSp mod">
          <pc:chgData name="田中 希世／リサーチ・コンサル／JRI (tanaka kiyo)" userId="42b7ecb7-3eb2-4e82-9e0d-01aa0c8f1790" providerId="ADAL" clId="{B83BAA21-3A40-4EA4-A5EF-69F7CA3DC0E0}" dt="2024-10-08T07:47:18.214" v="1482" actId="1035"/>
          <pc:sldLayoutMkLst>
            <pc:docMk/>
            <pc:sldMasterMk cId="3543064256" sldId="2147483721"/>
            <pc:sldLayoutMk cId="1773937115" sldId="2147483724"/>
          </pc:sldLayoutMkLst>
          <pc:spChg chg="mod">
            <ac:chgData name="田中 希世／リサーチ・コンサル／JRI (tanaka kiyo)" userId="42b7ecb7-3eb2-4e82-9e0d-01aa0c8f1790" providerId="ADAL" clId="{B83BAA21-3A40-4EA4-A5EF-69F7CA3DC0E0}" dt="2024-10-08T07:41:31.774" v="1374" actId="207"/>
            <ac:spMkLst>
              <pc:docMk/>
              <pc:sldMasterMk cId="3543064256" sldId="2147483721"/>
              <pc:sldLayoutMk cId="1773937115" sldId="2147483724"/>
              <ac:spMk id="2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B83BAA21-3A40-4EA4-A5EF-69F7CA3DC0E0}" dt="2024-10-08T07:41:40.650" v="1376" actId="207"/>
            <ac:spMkLst>
              <pc:docMk/>
              <pc:sldMasterMk cId="3543064256" sldId="2147483721"/>
              <pc:sldLayoutMk cId="1773937115" sldId="2147483724"/>
              <ac:spMk id="3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B83BAA21-3A40-4EA4-A5EF-69F7CA3DC0E0}" dt="2024-10-08T07:41:35.075" v="1375" actId="207"/>
            <ac:spMkLst>
              <pc:docMk/>
              <pc:sldMasterMk cId="3543064256" sldId="2147483721"/>
              <pc:sldLayoutMk cId="1773937115" sldId="2147483724"/>
              <ac:spMk id="7" creationId="{00000000-0000-0000-0000-000000000000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7:15:12.782" v="714" actId="478"/>
            <ac:spMkLst>
              <pc:docMk/>
              <pc:sldMasterMk cId="3543064256" sldId="2147483721"/>
              <pc:sldLayoutMk cId="1773937115" sldId="2147483724"/>
              <ac:spMk id="111" creationId="{B7909A95-24D7-1584-D211-1EF9B65F6B10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25:17.572" v="1196" actId="164"/>
            <ac:spMkLst>
              <pc:docMk/>
              <pc:sldMasterMk cId="3543064256" sldId="2147483721"/>
              <pc:sldLayoutMk cId="1773937115" sldId="2147483724"/>
              <ac:spMk id="112" creationId="{AEA93E21-19AE-B933-C42F-8728723BD37F}"/>
            </ac:spMkLst>
          </pc:spChg>
          <pc:spChg chg="add mod ord">
            <ac:chgData name="田中 希世／リサーチ・コンサル／JRI (tanaka kiyo)" userId="42b7ecb7-3eb2-4e82-9e0d-01aa0c8f1790" providerId="ADAL" clId="{B83BAA21-3A40-4EA4-A5EF-69F7CA3DC0E0}" dt="2024-10-08T07:25:17.572" v="1196" actId="164"/>
            <ac:spMkLst>
              <pc:docMk/>
              <pc:sldMasterMk cId="3543064256" sldId="2147483721"/>
              <pc:sldLayoutMk cId="1773937115" sldId="2147483724"/>
              <ac:spMk id="113" creationId="{AAC9AEE4-4B97-5118-6E08-BEA77BC66E62}"/>
            </ac:spMkLst>
          </pc:spChg>
          <pc:spChg chg="del mod">
            <ac:chgData name="田中 希世／リサーチ・コンサル／JRI (tanaka kiyo)" userId="42b7ecb7-3eb2-4e82-9e0d-01aa0c8f1790" providerId="ADAL" clId="{B83BAA21-3A40-4EA4-A5EF-69F7CA3DC0E0}" dt="2024-10-08T07:20:26.903" v="998" actId="478"/>
            <ac:spMkLst>
              <pc:docMk/>
              <pc:sldMasterMk cId="3543064256" sldId="2147483721"/>
              <pc:sldLayoutMk cId="1773937115" sldId="2147483724"/>
              <ac:spMk id="114" creationId="{1F9860F3-8E8A-40BE-B47D-A494C46866F7}"/>
            </ac:spMkLst>
          </pc:spChg>
          <pc:spChg chg="add mod ord">
            <ac:chgData name="田中 希世／リサーチ・コンサル／JRI (tanaka kiyo)" userId="42b7ecb7-3eb2-4e82-9e0d-01aa0c8f1790" providerId="ADAL" clId="{B83BAA21-3A40-4EA4-A5EF-69F7CA3DC0E0}" dt="2024-10-08T07:25:17.572" v="1196" actId="164"/>
            <ac:spMkLst>
              <pc:docMk/>
              <pc:sldMasterMk cId="3543064256" sldId="2147483721"/>
              <pc:sldLayoutMk cId="1773937115" sldId="2147483724"/>
              <ac:spMk id="115" creationId="{A7669A60-B645-B4FE-DC38-ACAAF0B331D5}"/>
            </ac:spMkLst>
          </pc:spChg>
          <pc:spChg chg="add mod ord">
            <ac:chgData name="田中 希世／リサーチ・コンサル／JRI (tanaka kiyo)" userId="42b7ecb7-3eb2-4e82-9e0d-01aa0c8f1790" providerId="ADAL" clId="{B83BAA21-3A40-4EA4-A5EF-69F7CA3DC0E0}" dt="2024-10-08T07:47:11.627" v="1478" actId="1038"/>
            <ac:spMkLst>
              <pc:docMk/>
              <pc:sldMasterMk cId="3543064256" sldId="2147483721"/>
              <pc:sldLayoutMk cId="1773937115" sldId="2147483724"/>
              <ac:spMk id="117" creationId="{F1438AA9-411C-5101-CE4F-A8B77793D6AD}"/>
            </ac:spMkLst>
          </pc:spChg>
          <pc:spChg chg="add mod ord">
            <ac:chgData name="田中 希世／リサーチ・コンサル／JRI (tanaka kiyo)" userId="42b7ecb7-3eb2-4e82-9e0d-01aa0c8f1790" providerId="ADAL" clId="{B83BAA21-3A40-4EA4-A5EF-69F7CA3DC0E0}" dt="2024-10-08T07:28:37.025" v="1248" actId="1038"/>
            <ac:spMkLst>
              <pc:docMk/>
              <pc:sldMasterMk cId="3543064256" sldId="2147483721"/>
              <pc:sldLayoutMk cId="1773937115" sldId="2147483724"/>
              <ac:spMk id="118" creationId="{370D47F1-5879-B7FD-5F8E-4A23E13742E8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26:37.993" v="1214" actId="207"/>
            <ac:spMkLst>
              <pc:docMk/>
              <pc:sldMasterMk cId="3543064256" sldId="2147483721"/>
              <pc:sldLayoutMk cId="1773937115" sldId="2147483724"/>
              <ac:spMk id="119" creationId="{4AA97D92-72A9-A284-0A32-B9CF2B232DC7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26:47.872" v="1217" actId="14100"/>
            <ac:spMkLst>
              <pc:docMk/>
              <pc:sldMasterMk cId="3543064256" sldId="2147483721"/>
              <pc:sldLayoutMk cId="1773937115" sldId="2147483724"/>
              <ac:spMk id="120" creationId="{04A943BB-BCC9-6533-9418-12E5071472A4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31:12.337" v="1287" actId="1076"/>
            <ac:spMkLst>
              <pc:docMk/>
              <pc:sldMasterMk cId="3543064256" sldId="2147483721"/>
              <pc:sldLayoutMk cId="1773937115" sldId="2147483724"/>
              <ac:spMk id="121" creationId="{DF4BD489-B07D-045E-93ED-CEE53233DAF1}"/>
            </ac:spMkLst>
          </pc:spChg>
          <pc:spChg chg="add mod ord">
            <ac:chgData name="田中 希世／リサーチ・コンサル／JRI (tanaka kiyo)" userId="42b7ecb7-3eb2-4e82-9e0d-01aa0c8f1790" providerId="ADAL" clId="{B83BAA21-3A40-4EA4-A5EF-69F7CA3DC0E0}" dt="2024-10-08T07:27:41.425" v="1229" actId="207"/>
            <ac:spMkLst>
              <pc:docMk/>
              <pc:sldMasterMk cId="3543064256" sldId="2147483721"/>
              <pc:sldLayoutMk cId="1773937115" sldId="2147483724"/>
              <ac:spMk id="122" creationId="{F693A1AC-BD1F-69BB-7166-82C03FC1C8D6}"/>
            </ac:spMkLst>
          </pc:spChg>
          <pc:spChg chg="add mod ord">
            <ac:chgData name="田中 希世／リサーチ・コンサル／JRI (tanaka kiyo)" userId="42b7ecb7-3eb2-4e82-9e0d-01aa0c8f1790" providerId="ADAL" clId="{B83BAA21-3A40-4EA4-A5EF-69F7CA3DC0E0}" dt="2024-10-08T07:47:18.214" v="1482" actId="1035"/>
            <ac:spMkLst>
              <pc:docMk/>
              <pc:sldMasterMk cId="3543064256" sldId="2147483721"/>
              <pc:sldLayoutMk cId="1773937115" sldId="2147483724"/>
              <ac:spMk id="123" creationId="{EA0F9A94-C0A4-8487-7F19-0DBC99919DD5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27:54.140" v="1232" actId="1076"/>
            <ac:spMkLst>
              <pc:docMk/>
              <pc:sldMasterMk cId="3543064256" sldId="2147483721"/>
              <pc:sldLayoutMk cId="1773937115" sldId="2147483724"/>
              <ac:spMk id="124" creationId="{6077BC03-2275-571F-866A-E3FC1BCC76DB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28:43.900" v="1250" actId="207"/>
            <ac:spMkLst>
              <pc:docMk/>
              <pc:sldMasterMk cId="3543064256" sldId="2147483721"/>
              <pc:sldLayoutMk cId="1773937115" sldId="2147483724"/>
              <ac:spMk id="125" creationId="{68B276B4-F957-A36F-91D5-7F2755B40FB5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30:02.994" v="1270" actId="1076"/>
            <ac:spMkLst>
              <pc:docMk/>
              <pc:sldMasterMk cId="3543064256" sldId="2147483721"/>
              <pc:sldLayoutMk cId="1773937115" sldId="2147483724"/>
              <ac:spMk id="126" creationId="{243C1819-9E78-BDE1-0585-0973DF88CB98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29:03.812" v="1253" actId="1076"/>
            <ac:spMkLst>
              <pc:docMk/>
              <pc:sldMasterMk cId="3543064256" sldId="2147483721"/>
              <pc:sldLayoutMk cId="1773937115" sldId="2147483724"/>
              <ac:spMk id="127" creationId="{8A49BF15-AE11-6E4C-6186-1144106362C2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29:09.332" v="1254" actId="571"/>
            <ac:spMkLst>
              <pc:docMk/>
              <pc:sldMasterMk cId="3543064256" sldId="2147483721"/>
              <pc:sldLayoutMk cId="1773937115" sldId="2147483724"/>
              <ac:spMk id="128" creationId="{50A258A6-E092-3813-33E1-6B4C73C57C48}"/>
            </ac:spMkLst>
          </pc:spChg>
          <pc:spChg chg="add mod ord">
            <ac:chgData name="田中 希世／リサーチ・コンサル／JRI (tanaka kiyo)" userId="42b7ecb7-3eb2-4e82-9e0d-01aa0c8f1790" providerId="ADAL" clId="{B83BAA21-3A40-4EA4-A5EF-69F7CA3DC0E0}" dt="2024-10-08T07:30:31.141" v="1276" actId="1076"/>
            <ac:spMkLst>
              <pc:docMk/>
              <pc:sldMasterMk cId="3543064256" sldId="2147483721"/>
              <pc:sldLayoutMk cId="1773937115" sldId="2147483724"/>
              <ac:spMk id="129" creationId="{37755E3D-DEF4-B3A2-32A0-82D0A09E2BEB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29:37.576" v="1263" actId="207"/>
            <ac:spMkLst>
              <pc:docMk/>
              <pc:sldMasterMk cId="3543064256" sldId="2147483721"/>
              <pc:sldLayoutMk cId="1773937115" sldId="2147483724"/>
              <ac:spMk id="130" creationId="{D6B20A10-3151-D650-BCE3-4E5EB6412F6C}"/>
            </ac:spMkLst>
          </pc:spChg>
          <pc:spChg chg="add mod ord">
            <ac:chgData name="田中 希世／リサーチ・コンサル／JRI (tanaka kiyo)" userId="42b7ecb7-3eb2-4e82-9e0d-01aa0c8f1790" providerId="ADAL" clId="{B83BAA21-3A40-4EA4-A5EF-69F7CA3DC0E0}" dt="2024-10-08T07:30:09.344" v="1272" actId="14100"/>
            <ac:spMkLst>
              <pc:docMk/>
              <pc:sldMasterMk cId="3543064256" sldId="2147483721"/>
              <pc:sldLayoutMk cId="1773937115" sldId="2147483724"/>
              <ac:spMk id="131" creationId="{DA4392C5-8CD4-EDC9-B66D-9B906AB03757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30:22.609" v="1274" actId="571"/>
            <ac:spMkLst>
              <pc:docMk/>
              <pc:sldMasterMk cId="3543064256" sldId="2147483721"/>
              <pc:sldLayoutMk cId="1773937115" sldId="2147483724"/>
              <ac:spMk id="132" creationId="{C92632BC-98E9-FD57-7925-AE0E01BCACA6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31:06.151" v="1286" actId="1076"/>
            <ac:spMkLst>
              <pc:docMk/>
              <pc:sldMasterMk cId="3543064256" sldId="2147483721"/>
              <pc:sldLayoutMk cId="1773937115" sldId="2147483724"/>
              <ac:spMk id="133" creationId="{B636CD38-177B-FCBA-472A-9B64C9329ACF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31:22.822" v="1290" actId="1076"/>
            <ac:spMkLst>
              <pc:docMk/>
              <pc:sldMasterMk cId="3543064256" sldId="2147483721"/>
              <pc:sldLayoutMk cId="1773937115" sldId="2147483724"/>
              <ac:spMk id="134" creationId="{917F12B3-DE52-A752-A91D-EFE21E36B816}"/>
            </ac:spMkLst>
          </pc:spChg>
          <pc:spChg chg="add del mod">
            <ac:chgData name="田中 希世／リサーチ・コンサル／JRI (tanaka kiyo)" userId="42b7ecb7-3eb2-4e82-9e0d-01aa0c8f1790" providerId="ADAL" clId="{B83BAA21-3A40-4EA4-A5EF-69F7CA3DC0E0}" dt="2024-10-08T07:31:53.906" v="1293" actId="478"/>
            <ac:spMkLst>
              <pc:docMk/>
              <pc:sldMasterMk cId="3543064256" sldId="2147483721"/>
              <pc:sldLayoutMk cId="1773937115" sldId="2147483724"/>
              <ac:spMk id="135" creationId="{62EFEEE4-1184-C197-D56B-9B74C0A9BBA7}"/>
            </ac:spMkLst>
          </pc:spChg>
          <pc:grpChg chg="del mod">
            <ac:chgData name="田中 希世／リサーチ・コンサル／JRI (tanaka kiyo)" userId="42b7ecb7-3eb2-4e82-9e0d-01aa0c8f1790" providerId="ADAL" clId="{B83BAA21-3A40-4EA4-A5EF-69F7CA3DC0E0}" dt="2024-10-08T07:13:34.707" v="701" actId="478"/>
            <ac:grpSpMkLst>
              <pc:docMk/>
              <pc:sldMasterMk cId="3543064256" sldId="2147483721"/>
              <pc:sldLayoutMk cId="1773937115" sldId="2147483724"/>
              <ac:grpSpMk id="5" creationId="{00000000-0000-0000-0000-000000000000}"/>
            </ac:grpSpMkLst>
          </pc:grpChg>
          <pc:grpChg chg="add mod ord">
            <ac:chgData name="田中 希世／リサーチ・コンサル／JRI (tanaka kiyo)" userId="42b7ecb7-3eb2-4e82-9e0d-01aa0c8f1790" providerId="ADAL" clId="{B83BAA21-3A40-4EA4-A5EF-69F7CA3DC0E0}" dt="2024-10-08T07:28:28.787" v="1242" actId="14100"/>
            <ac:grpSpMkLst>
              <pc:docMk/>
              <pc:sldMasterMk cId="3543064256" sldId="2147483721"/>
              <pc:sldLayoutMk cId="1773937115" sldId="2147483724"/>
              <ac:grpSpMk id="116" creationId="{B52EC956-E6B7-1B57-478A-973C66960ECF}"/>
            </ac:grpSpMkLst>
          </pc:grpChg>
          <pc:picChg chg="add del mod">
            <ac:chgData name="田中 希世／リサーチ・コンサル／JRI (tanaka kiyo)" userId="42b7ecb7-3eb2-4e82-9e0d-01aa0c8f1790" providerId="ADAL" clId="{B83BAA21-3A40-4EA4-A5EF-69F7CA3DC0E0}" dt="2024-10-08T07:31:26.920" v="1291" actId="21"/>
            <ac:picMkLst>
              <pc:docMk/>
              <pc:sldMasterMk cId="3543064256" sldId="2147483721"/>
              <pc:sldLayoutMk cId="1773937115" sldId="2147483724"/>
              <ac:picMk id="4" creationId="{C3FA3684-5802-3BAC-5118-C268BD6BD732}"/>
            </ac:picMkLst>
          </pc:picChg>
        </pc:sldLayoutChg>
        <pc:sldLayoutChg chg="addSp delSp modSp mod">
          <pc:chgData name="田中 希世／リサーチ・コンサル／JRI (tanaka kiyo)" userId="42b7ecb7-3eb2-4e82-9e0d-01aa0c8f1790" providerId="ADAL" clId="{B83BAA21-3A40-4EA4-A5EF-69F7CA3DC0E0}" dt="2024-10-08T07:46:55.660" v="1473"/>
          <pc:sldLayoutMkLst>
            <pc:docMk/>
            <pc:sldMasterMk cId="3543064256" sldId="2147483721"/>
            <pc:sldLayoutMk cId="542228547" sldId="2147483725"/>
          </pc:sldLayoutMkLst>
          <pc:spChg chg="mod">
            <ac:chgData name="田中 希世／リサーチ・コンサル／JRI (tanaka kiyo)" userId="42b7ecb7-3eb2-4e82-9e0d-01aa0c8f1790" providerId="ADAL" clId="{B83BAA21-3A40-4EA4-A5EF-69F7CA3DC0E0}" dt="2024-10-08T07:41:51.797" v="1378" actId="1076"/>
            <ac:spMkLst>
              <pc:docMk/>
              <pc:sldMasterMk cId="3543064256" sldId="2147483721"/>
              <pc:sldLayoutMk cId="542228547" sldId="2147483725"/>
              <ac:spMk id="2" creationId="{00000000-0000-0000-0000-000000000000}"/>
            </ac:spMkLst>
          </pc:spChg>
          <pc:spChg chg="add del">
            <ac:chgData name="田中 希世／リサーチ・コンサル／JRI (tanaka kiyo)" userId="42b7ecb7-3eb2-4e82-9e0d-01aa0c8f1790" providerId="ADAL" clId="{B83BAA21-3A40-4EA4-A5EF-69F7CA3DC0E0}" dt="2024-10-08T07:33:51.933" v="1302" actId="478"/>
            <ac:spMkLst>
              <pc:docMk/>
              <pc:sldMasterMk cId="3543064256" sldId="2147483721"/>
              <pc:sldLayoutMk cId="542228547" sldId="2147483725"/>
              <ac:spMk id="3" creationId="{00000000-0000-0000-0000-000000000000}"/>
            </ac:spMkLst>
          </pc:spChg>
          <pc:spChg chg="mod topLvl">
            <ac:chgData name="田中 希世／リサーチ・コンサル／JRI (tanaka kiyo)" userId="42b7ecb7-3eb2-4e82-9e0d-01aa0c8f1790" providerId="ADAL" clId="{B83BAA21-3A40-4EA4-A5EF-69F7CA3DC0E0}" dt="2024-10-08T07:36:20.839" v="1322" actId="206"/>
            <ac:spMkLst>
              <pc:docMk/>
              <pc:sldMasterMk cId="3543064256" sldId="2147483721"/>
              <pc:sldLayoutMk cId="542228547" sldId="2147483725"/>
              <ac:spMk id="5" creationId="{2E8E805C-C1A3-60A3-4F94-25E151E2694C}"/>
            </ac:spMkLst>
          </pc:spChg>
          <pc:spChg chg="mod ord topLvl">
            <ac:chgData name="田中 希世／リサーチ・コンサル／JRI (tanaka kiyo)" userId="42b7ecb7-3eb2-4e82-9e0d-01aa0c8f1790" providerId="ADAL" clId="{B83BAA21-3A40-4EA4-A5EF-69F7CA3DC0E0}" dt="2024-10-08T07:37:55.515" v="1331" actId="206"/>
            <ac:spMkLst>
              <pc:docMk/>
              <pc:sldMasterMk cId="3543064256" sldId="2147483721"/>
              <pc:sldLayoutMk cId="542228547" sldId="2147483725"/>
              <ac:spMk id="6" creationId="{8B54172E-D1AE-6962-BFE1-7375F2C79815}"/>
            </ac:spMkLst>
          </pc:spChg>
          <pc:spChg chg="add del">
            <ac:chgData name="田中 希世／リサーチ・コンサル／JRI (tanaka kiyo)" userId="42b7ecb7-3eb2-4e82-9e0d-01aa0c8f1790" providerId="ADAL" clId="{B83BAA21-3A40-4EA4-A5EF-69F7CA3DC0E0}" dt="2024-10-08T07:33:51.933" v="1302" actId="478"/>
            <ac:spMkLst>
              <pc:docMk/>
              <pc:sldMasterMk cId="3543064256" sldId="2147483721"/>
              <pc:sldLayoutMk cId="542228547" sldId="2147483725"/>
              <ac:spMk id="7" creationId="{00000000-0000-0000-0000-000000000000}"/>
            </ac:spMkLst>
          </pc:spChg>
          <pc:spChg chg="mod ord topLvl">
            <ac:chgData name="田中 希世／リサーチ・コンサル／JRI (tanaka kiyo)" userId="42b7ecb7-3eb2-4e82-9e0d-01aa0c8f1790" providerId="ADAL" clId="{B83BAA21-3A40-4EA4-A5EF-69F7CA3DC0E0}" dt="2024-10-08T07:37:48.215" v="1330" actId="206"/>
            <ac:spMkLst>
              <pc:docMk/>
              <pc:sldMasterMk cId="3543064256" sldId="2147483721"/>
              <pc:sldLayoutMk cId="542228547" sldId="2147483725"/>
              <ac:spMk id="8" creationId="{D58A26BE-57D3-6227-2D9A-6559269C577F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36:47.068" v="1326" actId="1076"/>
            <ac:spMkLst>
              <pc:docMk/>
              <pc:sldMasterMk cId="3543064256" sldId="2147483721"/>
              <pc:sldLayoutMk cId="542228547" sldId="2147483725"/>
              <ac:spMk id="9" creationId="{D16B703F-17D2-5271-9946-2163A3275D58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37:02.492" v="1327" actId="14100"/>
            <ac:spMkLst>
              <pc:docMk/>
              <pc:sldMasterMk cId="3543064256" sldId="2147483721"/>
              <pc:sldLayoutMk cId="542228547" sldId="2147483725"/>
              <ac:spMk id="10" creationId="{FB4C26D1-3D1F-3344-A4B7-836785AF104C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38:09.248" v="1332" actId="571"/>
            <ac:spMkLst>
              <pc:docMk/>
              <pc:sldMasterMk cId="3543064256" sldId="2147483721"/>
              <pc:sldLayoutMk cId="542228547" sldId="2147483725"/>
              <ac:spMk id="11" creationId="{39F534FF-3841-384D-CC4F-0A3A34C59323}"/>
            </ac:spMkLst>
          </pc:spChg>
          <pc:spChg chg="add mod ord">
            <ac:chgData name="田中 希世／リサーチ・コンサル／JRI (tanaka kiyo)" userId="42b7ecb7-3eb2-4e82-9e0d-01aa0c8f1790" providerId="ADAL" clId="{B83BAA21-3A40-4EA4-A5EF-69F7CA3DC0E0}" dt="2024-10-08T07:40:23.722" v="1367" actId="167"/>
            <ac:spMkLst>
              <pc:docMk/>
              <pc:sldMasterMk cId="3543064256" sldId="2147483721"/>
              <pc:sldLayoutMk cId="542228547" sldId="2147483725"/>
              <ac:spMk id="12" creationId="{CE51C5F5-DDDA-2F9D-A040-A28A301BCEB2}"/>
            </ac:spMkLst>
          </pc:spChg>
          <pc:spChg chg="add mod ord">
            <ac:chgData name="田中 希世／リサーチ・コンサル／JRI (tanaka kiyo)" userId="42b7ecb7-3eb2-4e82-9e0d-01aa0c8f1790" providerId="ADAL" clId="{B83BAA21-3A40-4EA4-A5EF-69F7CA3DC0E0}" dt="2024-10-08T07:38:43.764" v="1338" actId="167"/>
            <ac:spMkLst>
              <pc:docMk/>
              <pc:sldMasterMk cId="3543064256" sldId="2147483721"/>
              <pc:sldLayoutMk cId="542228547" sldId="2147483725"/>
              <ac:spMk id="13" creationId="{6466548D-2E28-7CB9-A246-B67EBB4BEEFB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38:49.982" v="1339" actId="1076"/>
            <ac:spMkLst>
              <pc:docMk/>
              <pc:sldMasterMk cId="3543064256" sldId="2147483721"/>
              <pc:sldLayoutMk cId="542228547" sldId="2147483725"/>
              <ac:spMk id="14" creationId="{E1D48E53-1C55-BC28-EFBC-9CDD0FA7C3FA}"/>
            </ac:spMkLst>
          </pc:spChg>
          <pc:spChg chg="add mod ord">
            <ac:chgData name="田中 希世／リサーチ・コンサル／JRI (tanaka kiyo)" userId="42b7ecb7-3eb2-4e82-9e0d-01aa0c8f1790" providerId="ADAL" clId="{B83BAA21-3A40-4EA4-A5EF-69F7CA3DC0E0}" dt="2024-10-08T07:38:43.764" v="1338" actId="167"/>
            <ac:spMkLst>
              <pc:docMk/>
              <pc:sldMasterMk cId="3543064256" sldId="2147483721"/>
              <pc:sldLayoutMk cId="542228547" sldId="2147483725"/>
              <ac:spMk id="15" creationId="{20188E74-50E9-213E-00BE-A4FC142FB4D6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40:11.133" v="1363" actId="1076"/>
            <ac:spMkLst>
              <pc:docMk/>
              <pc:sldMasterMk cId="3543064256" sldId="2147483721"/>
              <pc:sldLayoutMk cId="542228547" sldId="2147483725"/>
              <ac:spMk id="16" creationId="{8A33D643-7C7D-5578-B311-70FA4629B492}"/>
            </ac:spMkLst>
          </pc:spChg>
          <pc:spChg chg="add mod ord">
            <ac:chgData name="田中 希世／リサーチ・コンサル／JRI (tanaka kiyo)" userId="42b7ecb7-3eb2-4e82-9e0d-01aa0c8f1790" providerId="ADAL" clId="{B83BAA21-3A40-4EA4-A5EF-69F7CA3DC0E0}" dt="2024-10-08T07:39:03.166" v="1344" actId="167"/>
            <ac:spMkLst>
              <pc:docMk/>
              <pc:sldMasterMk cId="3543064256" sldId="2147483721"/>
              <pc:sldLayoutMk cId="542228547" sldId="2147483725"/>
              <ac:spMk id="17" creationId="{48BED0B3-556D-9B96-2737-21F3A1FCE257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38:57.030" v="1341" actId="1076"/>
            <ac:spMkLst>
              <pc:docMk/>
              <pc:sldMasterMk cId="3543064256" sldId="2147483721"/>
              <pc:sldLayoutMk cId="542228547" sldId="2147483725"/>
              <ac:spMk id="18" creationId="{0A396744-4039-9A03-3379-7DF2F524C9F3}"/>
            </ac:spMkLst>
          </pc:spChg>
          <pc:spChg chg="add mod ord">
            <ac:chgData name="田中 希世／リサーチ・コンサル／JRI (tanaka kiyo)" userId="42b7ecb7-3eb2-4e82-9e0d-01aa0c8f1790" providerId="ADAL" clId="{B83BAA21-3A40-4EA4-A5EF-69F7CA3DC0E0}" dt="2024-10-08T07:39:12.970" v="1347" actId="166"/>
            <ac:spMkLst>
              <pc:docMk/>
              <pc:sldMasterMk cId="3543064256" sldId="2147483721"/>
              <pc:sldLayoutMk cId="542228547" sldId="2147483725"/>
              <ac:spMk id="19" creationId="{85485A29-0574-814B-2459-081DF235981B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39:17.302" v="1348" actId="571"/>
            <ac:spMkLst>
              <pc:docMk/>
              <pc:sldMasterMk cId="3543064256" sldId="2147483721"/>
              <pc:sldLayoutMk cId="542228547" sldId="2147483725"/>
              <ac:spMk id="20" creationId="{DAA8B4CC-83ED-E4E0-A184-FC38DE52A3DE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39:20.273" v="1349" actId="571"/>
            <ac:spMkLst>
              <pc:docMk/>
              <pc:sldMasterMk cId="3543064256" sldId="2147483721"/>
              <pc:sldLayoutMk cId="542228547" sldId="2147483725"/>
              <ac:spMk id="21" creationId="{378EEA4C-E81E-AAB0-30DE-F58D60BBCFE3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39:33.774" v="1352" actId="571"/>
            <ac:spMkLst>
              <pc:docMk/>
              <pc:sldMasterMk cId="3543064256" sldId="2147483721"/>
              <pc:sldLayoutMk cId="542228547" sldId="2147483725"/>
              <ac:spMk id="22" creationId="{F4A87FE1-FF7B-A80E-FD6A-83409F4DD674}"/>
            </ac:spMkLst>
          </pc:spChg>
          <pc:spChg chg="add mod ord">
            <ac:chgData name="田中 希世／リサーチ・コンサル／JRI (tanaka kiyo)" userId="42b7ecb7-3eb2-4e82-9e0d-01aa0c8f1790" providerId="ADAL" clId="{B83BAA21-3A40-4EA4-A5EF-69F7CA3DC0E0}" dt="2024-10-08T07:40:30.058" v="1368" actId="1076"/>
            <ac:spMkLst>
              <pc:docMk/>
              <pc:sldMasterMk cId="3543064256" sldId="2147483721"/>
              <pc:sldLayoutMk cId="542228547" sldId="2147483725"/>
              <ac:spMk id="23" creationId="{93E12E83-B407-50AA-36CE-FF03DDC5E2AA}"/>
            </ac:spMkLst>
          </pc:spChg>
          <pc:spChg chg="add mod">
            <ac:chgData name="田中 希世／リサーチ・コンサル／JRI (tanaka kiyo)" userId="42b7ecb7-3eb2-4e82-9e0d-01aa0c8f1790" providerId="ADAL" clId="{B83BAA21-3A40-4EA4-A5EF-69F7CA3DC0E0}" dt="2024-10-08T07:46:55.660" v="1473"/>
            <ac:spMkLst>
              <pc:docMk/>
              <pc:sldMasterMk cId="3543064256" sldId="2147483721"/>
              <pc:sldLayoutMk cId="542228547" sldId="2147483725"/>
              <ac:spMk id="24" creationId="{2B4A7312-8C67-F946-3565-1D55ACA75ED3}"/>
            </ac:spMkLst>
          </pc:spChg>
          <pc:grpChg chg="add del mod">
            <ac:chgData name="田中 希世／リサーチ・コンサル／JRI (tanaka kiyo)" userId="42b7ecb7-3eb2-4e82-9e0d-01aa0c8f1790" providerId="ADAL" clId="{B83BAA21-3A40-4EA4-A5EF-69F7CA3DC0E0}" dt="2024-10-08T07:35:20.464" v="1315" actId="165"/>
            <ac:grpSpMkLst>
              <pc:docMk/>
              <pc:sldMasterMk cId="3543064256" sldId="2147483721"/>
              <pc:sldLayoutMk cId="542228547" sldId="2147483725"/>
              <ac:grpSpMk id="4" creationId="{08D70FE9-08FD-C7DB-152F-1742E04AE6A9}"/>
            </ac:grpSpMkLst>
          </pc:grpChg>
        </pc:sldLayoutChg>
        <pc:sldLayoutChg chg="delSp">
          <pc:chgData name="田中 希世／リサーチ・コンサル／JRI (tanaka kiyo)" userId="42b7ecb7-3eb2-4e82-9e0d-01aa0c8f1790" providerId="ADAL" clId="{B83BAA21-3A40-4EA4-A5EF-69F7CA3DC0E0}" dt="2024-10-08T07:05:32.675" v="564" actId="478"/>
          <pc:sldLayoutMkLst>
            <pc:docMk/>
            <pc:sldMasterMk cId="3543064256" sldId="2147483721"/>
            <pc:sldLayoutMk cId="2331882949" sldId="2147483726"/>
          </pc:sldLayoutMkLst>
          <pc:grpChg chg="del">
            <ac:chgData name="田中 希世／リサーチ・コンサル／JRI (tanaka kiyo)" userId="42b7ecb7-3eb2-4e82-9e0d-01aa0c8f1790" providerId="ADAL" clId="{B83BAA21-3A40-4EA4-A5EF-69F7CA3DC0E0}" dt="2024-10-08T07:05:32.675" v="564" actId="478"/>
            <ac:grpSpMkLst>
              <pc:docMk/>
              <pc:sldMasterMk cId="3543064256" sldId="2147483721"/>
              <pc:sldLayoutMk cId="2331882949" sldId="2147483726"/>
              <ac:grpSpMk id="5" creationId="{00000000-0000-0000-0000-000000000000}"/>
            </ac:grpSpMkLst>
          </pc:grpChg>
        </pc:sldLayoutChg>
        <pc:sldLayoutChg chg="delSp mod">
          <pc:chgData name="田中 希世／リサーチ・コンサル／JRI (tanaka kiyo)" userId="42b7ecb7-3eb2-4e82-9e0d-01aa0c8f1790" providerId="ADAL" clId="{B83BAA21-3A40-4EA4-A5EF-69F7CA3DC0E0}" dt="2024-10-08T07:46:33.463" v="1472" actId="478"/>
          <pc:sldLayoutMkLst>
            <pc:docMk/>
            <pc:sldMasterMk cId="3543064256" sldId="2147483721"/>
            <pc:sldLayoutMk cId="3232332164" sldId="2147483727"/>
          </pc:sldLayoutMkLst>
          <pc:spChg chg="del">
            <ac:chgData name="田中 希世／リサーチ・コンサル／JRI (tanaka kiyo)" userId="42b7ecb7-3eb2-4e82-9e0d-01aa0c8f1790" providerId="ADAL" clId="{B83BAA21-3A40-4EA4-A5EF-69F7CA3DC0E0}" dt="2024-10-08T07:46:33.463" v="1472" actId="478"/>
            <ac:spMkLst>
              <pc:docMk/>
              <pc:sldMasterMk cId="3543064256" sldId="2147483721"/>
              <pc:sldLayoutMk cId="3232332164" sldId="2147483727"/>
              <ac:spMk id="108" creationId="{2F04C2CD-5D05-4859-94C2-50CAA83DA3C6}"/>
            </ac:spMkLst>
          </pc:spChg>
          <pc:grpChg chg="del">
            <ac:chgData name="田中 希世／リサーチ・コンサル／JRI (tanaka kiyo)" userId="42b7ecb7-3eb2-4e82-9e0d-01aa0c8f1790" providerId="ADAL" clId="{B83BAA21-3A40-4EA4-A5EF-69F7CA3DC0E0}" dt="2024-10-08T07:05:35.381" v="565" actId="478"/>
            <ac:grpSpMkLst>
              <pc:docMk/>
              <pc:sldMasterMk cId="3543064256" sldId="2147483721"/>
              <pc:sldLayoutMk cId="3232332164" sldId="2147483727"/>
              <ac:grpSpMk id="3" creationId="{00000000-0000-0000-0000-000000000000}"/>
            </ac:grpSpMkLst>
          </pc:grpChg>
        </pc:sldLayoutChg>
      </pc:sldMasterChg>
      <pc:sldMasterChg chg="addSp delSp modSp add mod addSldLayout modSldLayout">
        <pc:chgData name="田中 希世／リサーチ・コンサル／JRI (tanaka kiyo)" userId="42b7ecb7-3eb2-4e82-9e0d-01aa0c8f1790" providerId="ADAL" clId="{B83BAA21-3A40-4EA4-A5EF-69F7CA3DC0E0}" dt="2024-10-08T08:29:17.028" v="1782" actId="207"/>
        <pc:sldMasterMkLst>
          <pc:docMk/>
          <pc:sldMasterMk cId="792566119" sldId="2147483730"/>
        </pc:sldMasterMkLst>
        <pc:spChg chg="mod">
          <ac:chgData name="田中 希世／リサーチ・コンサル／JRI (tanaka kiyo)" userId="42b7ecb7-3eb2-4e82-9e0d-01aa0c8f1790" providerId="ADAL" clId="{B83BAA21-3A40-4EA4-A5EF-69F7CA3DC0E0}" dt="2024-10-08T08:28:58.809" v="1777" actId="554"/>
          <ac:spMkLst>
            <pc:docMk/>
            <pc:sldMasterMk cId="792566119" sldId="2147483730"/>
            <ac:spMk id="2" creationId="{00000000-0000-0000-0000-000000000000}"/>
          </ac:spMkLst>
        </pc:spChg>
        <pc:spChg chg="add del mod">
          <ac:chgData name="田中 希世／リサーチ・コンサル／JRI (tanaka kiyo)" userId="42b7ecb7-3eb2-4e82-9e0d-01aa0c8f1790" providerId="ADAL" clId="{B83BAA21-3A40-4EA4-A5EF-69F7CA3DC0E0}" dt="2024-10-08T07:52:23.836" v="1505" actId="478"/>
          <ac:spMkLst>
            <pc:docMk/>
            <pc:sldMasterMk cId="792566119" sldId="2147483730"/>
            <ac:spMk id="3" creationId="{88A85F3A-67BA-785F-AF55-304F8422862C}"/>
          </ac:spMkLst>
        </pc:spChg>
        <pc:spChg chg="mod">
          <ac:chgData name="田中 希世／リサーチ・コンサル／JRI (tanaka kiyo)" userId="42b7ecb7-3eb2-4e82-9e0d-01aa0c8f1790" providerId="ADAL" clId="{B83BAA21-3A40-4EA4-A5EF-69F7CA3DC0E0}" dt="2024-10-08T08:01:58.286" v="1571"/>
          <ac:spMkLst>
            <pc:docMk/>
            <pc:sldMasterMk cId="792566119" sldId="2147483730"/>
            <ac:spMk id="5" creationId="{56D39819-805D-ED05-A58F-5D76C45084BE}"/>
          </ac:spMkLst>
        </pc:spChg>
        <pc:spChg chg="mod">
          <ac:chgData name="田中 希世／リサーチ・コンサル／JRI (tanaka kiyo)" userId="42b7ecb7-3eb2-4e82-9e0d-01aa0c8f1790" providerId="ADAL" clId="{B83BAA21-3A40-4EA4-A5EF-69F7CA3DC0E0}" dt="2024-10-08T08:01:58.286" v="1571"/>
          <ac:spMkLst>
            <pc:docMk/>
            <pc:sldMasterMk cId="792566119" sldId="2147483730"/>
            <ac:spMk id="6" creationId="{53A2571F-FC0B-703D-E5B2-E643C34C2272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28:26.762" v="1771" actId="554"/>
          <ac:spMkLst>
            <pc:docMk/>
            <pc:sldMasterMk cId="792566119" sldId="2147483730"/>
            <ac:spMk id="7" creationId="{8903DE23-A55E-8F25-0CCC-A4BD8D701D8D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28:01.196" v="1764"/>
          <ac:spMkLst>
            <pc:docMk/>
            <pc:sldMasterMk cId="792566119" sldId="2147483730"/>
            <ac:spMk id="8" creationId="{B8ACC203-71BD-1A0D-F9F3-7B02E2D3D71E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28:01.196" v="1764"/>
          <ac:spMkLst>
            <pc:docMk/>
            <pc:sldMasterMk cId="792566119" sldId="2147483730"/>
            <ac:spMk id="9" creationId="{1DD3AC81-732F-B209-33E2-F38F8D12B4BF}"/>
          </ac:spMkLst>
        </pc:spChg>
        <pc:spChg chg="mod">
          <ac:chgData name="田中 希世／リサーチ・コンサル／JRI (tanaka kiyo)" userId="42b7ecb7-3eb2-4e82-9e0d-01aa0c8f1790" providerId="ADAL" clId="{B83BAA21-3A40-4EA4-A5EF-69F7CA3DC0E0}" dt="2024-10-08T08:29:17.028" v="1782" actId="207"/>
          <ac:spMkLst>
            <pc:docMk/>
            <pc:sldMasterMk cId="792566119" sldId="2147483730"/>
            <ac:spMk id="10" creationId="{F2EB9357-1497-1181-C0C5-4979F8EC336D}"/>
          </ac:spMkLst>
        </pc:spChg>
        <pc:spChg chg="mod ord">
          <ac:chgData name="田中 希世／リサーチ・コンサル／JRI (tanaka kiyo)" userId="42b7ecb7-3eb2-4e82-9e0d-01aa0c8f1790" providerId="ADAL" clId="{B83BAA21-3A40-4EA4-A5EF-69F7CA3DC0E0}" dt="2024-10-08T08:29:12.912" v="1781" actId="207"/>
          <ac:spMkLst>
            <pc:docMk/>
            <pc:sldMasterMk cId="792566119" sldId="2147483730"/>
            <ac:spMk id="11" creationId="{2F162814-29B8-07B6-398B-E8D228E25A2B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28:01.196" v="1764"/>
          <ac:spMkLst>
            <pc:docMk/>
            <pc:sldMasterMk cId="792566119" sldId="2147483730"/>
            <ac:spMk id="12" creationId="{FFDF3EE9-C3CC-8D72-364A-2E13C7E9C139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28:01.196" v="1764"/>
          <ac:spMkLst>
            <pc:docMk/>
            <pc:sldMasterMk cId="792566119" sldId="2147483730"/>
            <ac:spMk id="13" creationId="{BB5E3472-89CB-0970-AB06-2B18121A10A5}"/>
          </ac:spMkLst>
        </pc:spChg>
        <pc:spChg chg="add mod">
          <ac:chgData name="田中 希世／リサーチ・コンサル／JRI (tanaka kiyo)" userId="42b7ecb7-3eb2-4e82-9e0d-01aa0c8f1790" providerId="ADAL" clId="{B83BAA21-3A40-4EA4-A5EF-69F7CA3DC0E0}" dt="2024-10-08T08:28:01.196" v="1764"/>
          <ac:spMkLst>
            <pc:docMk/>
            <pc:sldMasterMk cId="792566119" sldId="2147483730"/>
            <ac:spMk id="14" creationId="{10D3A22E-5675-0F49-A038-C189F809EFC0}"/>
          </ac:spMkLst>
        </pc:spChg>
        <pc:spChg chg="del mod">
          <ac:chgData name="田中 希世／リサーチ・コンサル／JRI (tanaka kiyo)" userId="42b7ecb7-3eb2-4e82-9e0d-01aa0c8f1790" providerId="ADAL" clId="{B83BAA21-3A40-4EA4-A5EF-69F7CA3DC0E0}" dt="2024-10-08T08:28:30.745" v="1772" actId="478"/>
          <ac:spMkLst>
            <pc:docMk/>
            <pc:sldMasterMk cId="792566119" sldId="2147483730"/>
            <ac:spMk id="15" creationId="{F66AD6EC-7065-77FE-B6BE-A48225FC0B17}"/>
          </ac:spMkLst>
        </pc:spChg>
        <pc:grpChg chg="add del mod">
          <ac:chgData name="田中 希世／リサーチ・コンサル／JRI (tanaka kiyo)" userId="42b7ecb7-3eb2-4e82-9e0d-01aa0c8f1790" providerId="ADAL" clId="{B83BAA21-3A40-4EA4-A5EF-69F7CA3DC0E0}" dt="2024-10-08T08:17:27.316" v="1689" actId="478"/>
          <ac:grpSpMkLst>
            <pc:docMk/>
            <pc:sldMasterMk cId="792566119" sldId="2147483730"/>
            <ac:grpSpMk id="4" creationId="{D8BF5A2F-6C42-90ED-CB18-F1CD68F27EA4}"/>
          </ac:grpSpMkLst>
        </pc:grpChg>
        <pc:sldLayoutChg chg="add mod replId">
          <pc:chgData name="田中 希世／リサーチ・コンサル／JRI (tanaka kiyo)" userId="42b7ecb7-3eb2-4e82-9e0d-01aa0c8f1790" providerId="ADAL" clId="{B83BAA21-3A40-4EA4-A5EF-69F7CA3DC0E0}" dt="2024-10-08T07:48:52.661" v="1484" actId="2890"/>
          <pc:sldLayoutMkLst>
            <pc:docMk/>
            <pc:sldMasterMk cId="792566119" sldId="2147483730"/>
            <pc:sldLayoutMk cId="1065743819" sldId="2147483731"/>
          </pc:sldLayoutMkLst>
        </pc:sldLayoutChg>
        <pc:sldLayoutChg chg="add mod replId">
          <pc:chgData name="田中 希世／リサーチ・コンサル／JRI (tanaka kiyo)" userId="42b7ecb7-3eb2-4e82-9e0d-01aa0c8f1790" providerId="ADAL" clId="{B83BAA21-3A40-4EA4-A5EF-69F7CA3DC0E0}" dt="2024-10-08T07:48:52.661" v="1484" actId="2890"/>
          <pc:sldLayoutMkLst>
            <pc:docMk/>
            <pc:sldMasterMk cId="792566119" sldId="2147483730"/>
            <pc:sldLayoutMk cId="1301194420" sldId="2147483732"/>
          </pc:sldLayoutMkLst>
        </pc:sldLayoutChg>
        <pc:sldLayoutChg chg="add mod replId">
          <pc:chgData name="田中 希世／リサーチ・コンサル／JRI (tanaka kiyo)" userId="42b7ecb7-3eb2-4e82-9e0d-01aa0c8f1790" providerId="ADAL" clId="{B83BAA21-3A40-4EA4-A5EF-69F7CA3DC0E0}" dt="2024-10-08T07:48:52.661" v="1484" actId="2890"/>
          <pc:sldLayoutMkLst>
            <pc:docMk/>
            <pc:sldMasterMk cId="792566119" sldId="2147483730"/>
            <pc:sldLayoutMk cId="974123125" sldId="2147483733"/>
          </pc:sldLayoutMkLst>
        </pc:sldLayoutChg>
        <pc:sldLayoutChg chg="add mod replId">
          <pc:chgData name="田中 希世／リサーチ・コンサル／JRI (tanaka kiyo)" userId="42b7ecb7-3eb2-4e82-9e0d-01aa0c8f1790" providerId="ADAL" clId="{B83BAA21-3A40-4EA4-A5EF-69F7CA3DC0E0}" dt="2024-10-08T07:48:52.661" v="1484" actId="2890"/>
          <pc:sldLayoutMkLst>
            <pc:docMk/>
            <pc:sldMasterMk cId="792566119" sldId="2147483730"/>
            <pc:sldLayoutMk cId="2765677768" sldId="2147483734"/>
          </pc:sldLayoutMkLst>
        </pc:sldLayoutChg>
        <pc:sldLayoutChg chg="add mod replId">
          <pc:chgData name="田中 希世／リサーチ・コンサル／JRI (tanaka kiyo)" userId="42b7ecb7-3eb2-4e82-9e0d-01aa0c8f1790" providerId="ADAL" clId="{B83BAA21-3A40-4EA4-A5EF-69F7CA3DC0E0}" dt="2024-10-08T07:48:52.661" v="1484" actId="2890"/>
          <pc:sldLayoutMkLst>
            <pc:docMk/>
            <pc:sldMasterMk cId="792566119" sldId="2147483730"/>
            <pc:sldLayoutMk cId="579767820" sldId="2147483735"/>
          </pc:sldLayoutMkLst>
        </pc:sldLayoutChg>
        <pc:sldLayoutChg chg="add mod replId">
          <pc:chgData name="田中 希世／リサーチ・コンサル／JRI (tanaka kiyo)" userId="42b7ecb7-3eb2-4e82-9e0d-01aa0c8f1790" providerId="ADAL" clId="{B83BAA21-3A40-4EA4-A5EF-69F7CA3DC0E0}" dt="2024-10-08T07:48:52.661" v="1484" actId="2890"/>
          <pc:sldLayoutMkLst>
            <pc:docMk/>
            <pc:sldMasterMk cId="792566119" sldId="2147483730"/>
            <pc:sldLayoutMk cId="3151217807" sldId="2147483736"/>
          </pc:sldLayoutMkLst>
        </pc:sldLayoutChg>
        <pc:sldLayoutChg chg="add mod replId">
          <pc:chgData name="田中 希世／リサーチ・コンサル／JRI (tanaka kiyo)" userId="42b7ecb7-3eb2-4e82-9e0d-01aa0c8f1790" providerId="ADAL" clId="{B83BAA21-3A40-4EA4-A5EF-69F7CA3DC0E0}" dt="2024-10-08T07:48:52.661" v="1484" actId="2890"/>
          <pc:sldLayoutMkLst>
            <pc:docMk/>
            <pc:sldMasterMk cId="792566119" sldId="2147483730"/>
            <pc:sldLayoutMk cId="2568283716" sldId="2147483737"/>
          </pc:sldLayoutMkLst>
        </pc:sldLayoutChg>
      </pc:sldMasterChg>
    </pc:docChg>
  </pc:docChgLst>
  <pc:docChgLst>
    <pc:chgData name="山北 健生／人材企画／JRI (yamakita kensei)" userId="9bb3f14e-b004-4823-86a3-f1e58cf0a7de" providerId="ADAL" clId="{93C0C2D1-CDBF-46FB-B811-8CF343387FB8}"/>
    <pc:docChg chg="undo custSel addSld delSld modSld">
      <pc:chgData name="山北 健生／人材企画／JRI (yamakita kensei)" userId="9bb3f14e-b004-4823-86a3-f1e58cf0a7de" providerId="ADAL" clId="{93C0C2D1-CDBF-46FB-B811-8CF343387FB8}" dt="2024-11-25T01:10:20.105" v="273"/>
      <pc:docMkLst>
        <pc:docMk/>
      </pc:docMkLst>
      <pc:sldChg chg="add del">
        <pc:chgData name="山北 健生／人材企画／JRI (yamakita kensei)" userId="9bb3f14e-b004-4823-86a3-f1e58cf0a7de" providerId="ADAL" clId="{93C0C2D1-CDBF-46FB-B811-8CF343387FB8}" dt="2024-11-25T00:18:16.428" v="1"/>
        <pc:sldMkLst>
          <pc:docMk/>
          <pc:sldMk cId="1028160030" sldId="22858"/>
        </pc:sldMkLst>
      </pc:sldChg>
      <pc:sldChg chg="addSp delSp modSp add mod">
        <pc:chgData name="山北 健生／人材企画／JRI (yamakita kensei)" userId="9bb3f14e-b004-4823-86a3-f1e58cf0a7de" providerId="ADAL" clId="{93C0C2D1-CDBF-46FB-B811-8CF343387FB8}" dt="2024-11-25T01:10:20.105" v="273"/>
        <pc:sldMkLst>
          <pc:docMk/>
          <pc:sldMk cId="1657336123" sldId="22858"/>
        </pc:sldMkLst>
        <pc:spChg chg="del mod">
          <ac:chgData name="山北 健生／人材企画／JRI (yamakita kensei)" userId="9bb3f14e-b004-4823-86a3-f1e58cf0a7de" providerId="ADAL" clId="{93C0C2D1-CDBF-46FB-B811-8CF343387FB8}" dt="2024-11-25T00:25:46.223" v="18" actId="478"/>
          <ac:spMkLst>
            <pc:docMk/>
            <pc:sldMk cId="1657336123" sldId="22858"/>
            <ac:spMk id="4" creationId="{B56C70A7-B771-863D-1DF8-6A930A63AD0B}"/>
          </ac:spMkLst>
        </pc:spChg>
        <pc:spChg chg="del">
          <ac:chgData name="山北 健生／人材企画／JRI (yamakita kensei)" userId="9bb3f14e-b004-4823-86a3-f1e58cf0a7de" providerId="ADAL" clId="{93C0C2D1-CDBF-46FB-B811-8CF343387FB8}" dt="2024-11-25T00:27:32.500" v="236" actId="478"/>
          <ac:spMkLst>
            <pc:docMk/>
            <pc:sldMk cId="1657336123" sldId="22858"/>
            <ac:spMk id="6" creationId="{B9F65531-0D3B-5355-046C-1C34BF501625}"/>
          </ac:spMkLst>
        </pc:spChg>
        <pc:spChg chg="add mod">
          <ac:chgData name="山北 健生／人材企画／JRI (yamakita kensei)" userId="9bb3f14e-b004-4823-86a3-f1e58cf0a7de" providerId="ADAL" clId="{93C0C2D1-CDBF-46FB-B811-8CF343387FB8}" dt="2024-11-25T00:27:17.734" v="235" actId="20577"/>
          <ac:spMkLst>
            <pc:docMk/>
            <pc:sldMk cId="1657336123" sldId="22858"/>
            <ac:spMk id="7" creationId="{246E7F24-7F17-0765-BC55-F6451850DC55}"/>
          </ac:spMkLst>
        </pc:spChg>
        <pc:graphicFrameChg chg="add mod modGraphic">
          <ac:chgData name="山北 健生／人材企画／JRI (yamakita kensei)" userId="9bb3f14e-b004-4823-86a3-f1e58cf0a7de" providerId="ADAL" clId="{93C0C2D1-CDBF-46FB-B811-8CF343387FB8}" dt="2024-11-25T01:10:20.105" v="273"/>
          <ac:graphicFrameMkLst>
            <pc:docMk/>
            <pc:sldMk cId="1657336123" sldId="22858"/>
            <ac:graphicFrameMk id="3" creationId="{011F1581-5AA5-BE1D-2107-97F85DCF428D}"/>
          </ac:graphicFrameMkLst>
        </pc:graphicFrameChg>
        <pc:picChg chg="del">
          <ac:chgData name="山北 健生／人材企画／JRI (yamakita kensei)" userId="9bb3f14e-b004-4823-86a3-f1e58cf0a7de" providerId="ADAL" clId="{93C0C2D1-CDBF-46FB-B811-8CF343387FB8}" dt="2024-11-25T00:22:55.747" v="5" actId="478"/>
          <ac:picMkLst>
            <pc:docMk/>
            <pc:sldMk cId="1657336123" sldId="22858"/>
            <ac:picMk id="10" creationId="{24480752-7054-1659-445B-2F585CAD32F5}"/>
          </ac:picMkLst>
        </pc:picChg>
      </pc:sldChg>
    </pc:docChg>
  </pc:docChgLst>
  <pc:docChgLst>
    <pc:chgData name="福谷 文音／リサーチ・コンサル／JRI (fukutani ayane)" userId="a0ad91dc-4c14-4b8e-9e8f-514166b505be" providerId="ADAL" clId="{EAF11B5A-0AC3-49A6-9F26-EF4A9588D6E3}"/>
    <pc:docChg chg="undo custSel addSld delSld modSld delMainMaster modMainMaster modSection">
      <pc:chgData name="福谷 文音／リサーチ・コンサル／JRI (fukutani ayane)" userId="a0ad91dc-4c14-4b8e-9e8f-514166b505be" providerId="ADAL" clId="{EAF11B5A-0AC3-49A6-9F26-EF4A9588D6E3}" dt="2025-01-23T13:37:15.311" v="286" actId="47"/>
      <pc:docMkLst>
        <pc:docMk/>
      </pc:docMkLst>
      <pc:sldChg chg="delSp modSp mod">
        <pc:chgData name="福谷 文音／リサーチ・コンサル／JRI (fukutani ayane)" userId="a0ad91dc-4c14-4b8e-9e8f-514166b505be" providerId="ADAL" clId="{EAF11B5A-0AC3-49A6-9F26-EF4A9588D6E3}" dt="2025-01-23T13:33:50.707" v="52" actId="478"/>
        <pc:sldMkLst>
          <pc:docMk/>
          <pc:sldMk cId="2716556061" sldId="22844"/>
        </pc:sldMkLst>
        <pc:spChg chg="del">
          <ac:chgData name="福谷 文音／リサーチ・コンサル／JRI (fukutani ayane)" userId="a0ad91dc-4c14-4b8e-9e8f-514166b505be" providerId="ADAL" clId="{EAF11B5A-0AC3-49A6-9F26-EF4A9588D6E3}" dt="2025-01-23T13:33:50.707" v="52" actId="478"/>
          <ac:spMkLst>
            <pc:docMk/>
            <pc:sldMk cId="2716556061" sldId="22844"/>
            <ac:spMk id="3" creationId="{267E1335-AA12-0273-AD0E-4A07108A5563}"/>
          </ac:spMkLst>
        </pc:spChg>
        <pc:spChg chg="mod">
          <ac:chgData name="福谷 文音／リサーチ・コンサル／JRI (fukutani ayane)" userId="a0ad91dc-4c14-4b8e-9e8f-514166b505be" providerId="ADAL" clId="{EAF11B5A-0AC3-49A6-9F26-EF4A9588D6E3}" dt="2025-01-23T13:22:51.423" v="1"/>
          <ac:spMkLst>
            <pc:docMk/>
            <pc:sldMk cId="2716556061" sldId="22844"/>
            <ac:spMk id="4" creationId="{8526196F-934E-0C8D-A676-B73C3F35CAFC}"/>
          </ac:spMkLst>
        </pc:spChg>
        <pc:spChg chg="del">
          <ac:chgData name="福谷 文音／リサーチ・コンサル／JRI (fukutani ayane)" userId="a0ad91dc-4c14-4b8e-9e8f-514166b505be" providerId="ADAL" clId="{EAF11B5A-0AC3-49A6-9F26-EF4A9588D6E3}" dt="2025-01-23T13:33:50.707" v="52" actId="478"/>
          <ac:spMkLst>
            <pc:docMk/>
            <pc:sldMk cId="2716556061" sldId="22844"/>
            <ac:spMk id="12" creationId="{97EF7D6B-9D81-AAA8-6295-1DEABBF33CCB}"/>
          </ac:spMkLst>
        </pc:spChg>
        <pc:spChg chg="del">
          <ac:chgData name="福谷 文音／リサーチ・コンサル／JRI (fukutani ayane)" userId="a0ad91dc-4c14-4b8e-9e8f-514166b505be" providerId="ADAL" clId="{EAF11B5A-0AC3-49A6-9F26-EF4A9588D6E3}" dt="2025-01-23T13:33:50.707" v="52" actId="478"/>
          <ac:spMkLst>
            <pc:docMk/>
            <pc:sldMk cId="2716556061" sldId="22844"/>
            <ac:spMk id="15" creationId="{7F8CB15F-8896-ABDF-2F94-14E9A1AE69E6}"/>
          </ac:spMkLst>
        </pc:spChg>
        <pc:spChg chg="mod">
          <ac:chgData name="福谷 文音／リサーチ・コンサル／JRI (fukutani ayane)" userId="a0ad91dc-4c14-4b8e-9e8f-514166b505be" providerId="ADAL" clId="{EAF11B5A-0AC3-49A6-9F26-EF4A9588D6E3}" dt="2025-01-23T13:22:51.423" v="1"/>
          <ac:spMkLst>
            <pc:docMk/>
            <pc:sldMk cId="2716556061" sldId="22844"/>
            <ac:spMk id="27" creationId="{A464EAFB-1B8E-06AD-BD2C-2A5CE7598541}"/>
          </ac:spMkLst>
        </pc:spChg>
      </pc:sldChg>
      <pc:sldChg chg="delSp modSp mod">
        <pc:chgData name="福谷 文音／リサーチ・コンサル／JRI (fukutani ayane)" userId="a0ad91dc-4c14-4b8e-9e8f-514166b505be" providerId="ADAL" clId="{EAF11B5A-0AC3-49A6-9F26-EF4A9588D6E3}" dt="2025-01-23T13:36:34.281" v="280" actId="2164"/>
        <pc:sldMkLst>
          <pc:docMk/>
          <pc:sldMk cId="1491010818" sldId="22849"/>
        </pc:sldMkLst>
        <pc:spChg chg="mod">
          <ac:chgData name="福谷 文音／リサーチ・コンサル／JRI (fukutani ayane)" userId="a0ad91dc-4c14-4b8e-9e8f-514166b505be" providerId="ADAL" clId="{EAF11B5A-0AC3-49A6-9F26-EF4A9588D6E3}" dt="2025-01-23T13:34:35.232" v="53" actId="207"/>
          <ac:spMkLst>
            <pc:docMk/>
            <pc:sldMk cId="1491010818" sldId="22849"/>
            <ac:spMk id="2" creationId="{DBDAAB49-3F86-B090-5888-13DD55B3C321}"/>
          </ac:spMkLst>
        </pc:spChg>
        <pc:spChg chg="mod">
          <ac:chgData name="福谷 文音／リサーチ・コンサル／JRI (fukutani ayane)" userId="a0ad91dc-4c14-4b8e-9e8f-514166b505be" providerId="ADAL" clId="{EAF11B5A-0AC3-49A6-9F26-EF4A9588D6E3}" dt="2025-01-23T13:34:35.232" v="53" actId="207"/>
          <ac:spMkLst>
            <pc:docMk/>
            <pc:sldMk cId="1491010818" sldId="22849"/>
            <ac:spMk id="3" creationId="{95F8F8C5-389D-B1BB-ADCC-03E7DBED63B5}"/>
          </ac:spMkLst>
        </pc:spChg>
        <pc:spChg chg="mod">
          <ac:chgData name="福谷 文音／リサーチ・コンサル／JRI (fukutani ayane)" userId="a0ad91dc-4c14-4b8e-9e8f-514166b505be" providerId="ADAL" clId="{EAF11B5A-0AC3-49A6-9F26-EF4A9588D6E3}" dt="2025-01-23T13:34:35.232" v="53" actId="207"/>
          <ac:spMkLst>
            <pc:docMk/>
            <pc:sldMk cId="1491010818" sldId="22849"/>
            <ac:spMk id="4" creationId="{138B6453-C1C9-708D-9897-9D2EE6C5D432}"/>
          </ac:spMkLst>
        </pc:spChg>
        <pc:spChg chg="mod">
          <ac:chgData name="福谷 文音／リサーチ・コンサル／JRI (fukutani ayane)" userId="a0ad91dc-4c14-4b8e-9e8f-514166b505be" providerId="ADAL" clId="{EAF11B5A-0AC3-49A6-9F26-EF4A9588D6E3}" dt="2025-01-23T13:22:51.423" v="1"/>
          <ac:spMkLst>
            <pc:docMk/>
            <pc:sldMk cId="1491010818" sldId="22849"/>
            <ac:spMk id="5" creationId="{62438016-DED4-CB41-34AC-AB785D2077AA}"/>
          </ac:spMkLst>
        </pc:spChg>
        <pc:spChg chg="del mod">
          <ac:chgData name="福谷 文音／リサーチ・コンサル／JRI (fukutani ayane)" userId="a0ad91dc-4c14-4b8e-9e8f-514166b505be" providerId="ADAL" clId="{EAF11B5A-0AC3-49A6-9F26-EF4A9588D6E3}" dt="2025-01-23T13:36:30.390" v="279" actId="478"/>
          <ac:spMkLst>
            <pc:docMk/>
            <pc:sldMk cId="1491010818" sldId="22849"/>
            <ac:spMk id="7" creationId="{141648A3-F077-9F78-70C2-2168C2075510}"/>
          </ac:spMkLst>
        </pc:spChg>
        <pc:spChg chg="del mod">
          <ac:chgData name="福谷 文音／リサーチ・コンサル／JRI (fukutani ayane)" userId="a0ad91dc-4c14-4b8e-9e8f-514166b505be" providerId="ADAL" clId="{EAF11B5A-0AC3-49A6-9F26-EF4A9588D6E3}" dt="2025-01-23T13:36:30.390" v="279" actId="478"/>
          <ac:spMkLst>
            <pc:docMk/>
            <pc:sldMk cId="1491010818" sldId="22849"/>
            <ac:spMk id="8" creationId="{3F5D87BE-F214-8397-02B7-2DAEF5A06AC3}"/>
          </ac:spMkLst>
        </pc:spChg>
        <pc:graphicFrameChg chg="modGraphic">
          <ac:chgData name="福谷 文音／リサーチ・コンサル／JRI (fukutani ayane)" userId="a0ad91dc-4c14-4b8e-9e8f-514166b505be" providerId="ADAL" clId="{EAF11B5A-0AC3-49A6-9F26-EF4A9588D6E3}" dt="2025-01-23T13:36:34.281" v="280" actId="2164"/>
          <ac:graphicFrameMkLst>
            <pc:docMk/>
            <pc:sldMk cId="1491010818" sldId="22849"/>
            <ac:graphicFrameMk id="6" creationId="{0A64E158-C133-4927-F7A3-2D02DDAE7269}"/>
          </ac:graphicFrameMkLst>
        </pc:graphicFrameChg>
      </pc:sldChg>
      <pc:sldChg chg="modSp del">
        <pc:chgData name="福谷 文音／リサーチ・コンサル／JRI (fukutani ayane)" userId="a0ad91dc-4c14-4b8e-9e8f-514166b505be" providerId="ADAL" clId="{EAF11B5A-0AC3-49A6-9F26-EF4A9588D6E3}" dt="2025-01-23T13:37:13.876" v="283" actId="47"/>
        <pc:sldMkLst>
          <pc:docMk/>
          <pc:sldMk cId="2464159439" sldId="22855"/>
        </pc:sldMkLst>
        <pc:spChg chg="mod">
          <ac:chgData name="福谷 文音／リサーチ・コンサル／JRI (fukutani ayane)" userId="a0ad91dc-4c14-4b8e-9e8f-514166b505be" providerId="ADAL" clId="{EAF11B5A-0AC3-49A6-9F26-EF4A9588D6E3}" dt="2025-01-23T13:22:51.423" v="1"/>
          <ac:spMkLst>
            <pc:docMk/>
            <pc:sldMk cId="2464159439" sldId="22855"/>
            <ac:spMk id="2" creationId="{D11D02CA-3B9B-866C-77CF-81847FA39B77}"/>
          </ac:spMkLst>
        </pc:spChg>
        <pc:spChg chg="mod">
          <ac:chgData name="福谷 文音／リサーチ・コンサル／JRI (fukutani ayane)" userId="a0ad91dc-4c14-4b8e-9e8f-514166b505be" providerId="ADAL" clId="{EAF11B5A-0AC3-49A6-9F26-EF4A9588D6E3}" dt="2025-01-23T13:22:51.423" v="1"/>
          <ac:spMkLst>
            <pc:docMk/>
            <pc:sldMk cId="2464159439" sldId="22855"/>
            <ac:spMk id="3" creationId="{FF6718DC-9D17-3E2F-D828-89CB5B483EFE}"/>
          </ac:spMkLst>
        </pc:spChg>
      </pc:sldChg>
      <pc:sldChg chg="modSp del">
        <pc:chgData name="福谷 文音／リサーチ・コンサル／JRI (fukutani ayane)" userId="a0ad91dc-4c14-4b8e-9e8f-514166b505be" providerId="ADAL" clId="{EAF11B5A-0AC3-49A6-9F26-EF4A9588D6E3}" dt="2025-01-23T13:37:14.303" v="284" actId="47"/>
        <pc:sldMkLst>
          <pc:docMk/>
          <pc:sldMk cId="1465197352" sldId="22856"/>
        </pc:sldMkLst>
        <pc:spChg chg="mod">
          <ac:chgData name="福谷 文音／リサーチ・コンサル／JRI (fukutani ayane)" userId="a0ad91dc-4c14-4b8e-9e8f-514166b505be" providerId="ADAL" clId="{EAF11B5A-0AC3-49A6-9F26-EF4A9588D6E3}" dt="2025-01-23T13:22:51.423" v="1"/>
          <ac:spMkLst>
            <pc:docMk/>
            <pc:sldMk cId="1465197352" sldId="22856"/>
            <ac:spMk id="2" creationId="{BC9AFAC1-64C0-5FB8-CEDC-9FF57EA0F16A}"/>
          </ac:spMkLst>
        </pc:spChg>
        <pc:spChg chg="mod">
          <ac:chgData name="福谷 文音／リサーチ・コンサル／JRI (fukutani ayane)" userId="a0ad91dc-4c14-4b8e-9e8f-514166b505be" providerId="ADAL" clId="{EAF11B5A-0AC3-49A6-9F26-EF4A9588D6E3}" dt="2025-01-23T13:22:51.423" v="1"/>
          <ac:spMkLst>
            <pc:docMk/>
            <pc:sldMk cId="1465197352" sldId="22856"/>
            <ac:spMk id="3" creationId="{11057C97-7ADA-FBC8-7C4B-DC34A0577BEA}"/>
          </ac:spMkLst>
        </pc:spChg>
      </pc:sldChg>
      <pc:sldChg chg="modSp del">
        <pc:chgData name="福谷 文音／リサーチ・コンサル／JRI (fukutani ayane)" userId="a0ad91dc-4c14-4b8e-9e8f-514166b505be" providerId="ADAL" clId="{EAF11B5A-0AC3-49A6-9F26-EF4A9588D6E3}" dt="2025-01-23T13:37:14.707" v="285" actId="47"/>
        <pc:sldMkLst>
          <pc:docMk/>
          <pc:sldMk cId="410239996" sldId="22857"/>
        </pc:sldMkLst>
        <pc:spChg chg="mod">
          <ac:chgData name="福谷 文音／リサーチ・コンサル／JRI (fukutani ayane)" userId="a0ad91dc-4c14-4b8e-9e8f-514166b505be" providerId="ADAL" clId="{EAF11B5A-0AC3-49A6-9F26-EF4A9588D6E3}" dt="2025-01-23T13:22:51.423" v="1"/>
          <ac:spMkLst>
            <pc:docMk/>
            <pc:sldMk cId="410239996" sldId="22857"/>
            <ac:spMk id="2" creationId="{73F00DAF-56B7-8FF6-43BD-9DFF200CB2BE}"/>
          </ac:spMkLst>
        </pc:spChg>
        <pc:spChg chg="mod">
          <ac:chgData name="福谷 文音／リサーチ・コンサル／JRI (fukutani ayane)" userId="a0ad91dc-4c14-4b8e-9e8f-514166b505be" providerId="ADAL" clId="{EAF11B5A-0AC3-49A6-9F26-EF4A9588D6E3}" dt="2025-01-23T13:22:51.423" v="1"/>
          <ac:spMkLst>
            <pc:docMk/>
            <pc:sldMk cId="410239996" sldId="22857"/>
            <ac:spMk id="4" creationId="{B56C70A7-B771-863D-1DF8-6A930A63AD0B}"/>
          </ac:spMkLst>
        </pc:spChg>
      </pc:sldChg>
      <pc:sldChg chg="modSp del">
        <pc:chgData name="福谷 文音／リサーチ・コンサル／JRI (fukutani ayane)" userId="a0ad91dc-4c14-4b8e-9e8f-514166b505be" providerId="ADAL" clId="{EAF11B5A-0AC3-49A6-9F26-EF4A9588D6E3}" dt="2025-01-23T13:37:15.311" v="286" actId="47"/>
        <pc:sldMkLst>
          <pc:docMk/>
          <pc:sldMk cId="1657336123" sldId="22858"/>
        </pc:sldMkLst>
        <pc:spChg chg="mod">
          <ac:chgData name="福谷 文音／リサーチ・コンサル／JRI (fukutani ayane)" userId="a0ad91dc-4c14-4b8e-9e8f-514166b505be" providerId="ADAL" clId="{EAF11B5A-0AC3-49A6-9F26-EF4A9588D6E3}" dt="2025-01-23T13:22:51.423" v="1"/>
          <ac:spMkLst>
            <pc:docMk/>
            <pc:sldMk cId="1657336123" sldId="22858"/>
            <ac:spMk id="2" creationId="{73F00DAF-56B7-8FF6-43BD-9DFF200CB2BE}"/>
          </ac:spMkLst>
        </pc:spChg>
      </pc:sldChg>
      <pc:sldChg chg="addSp delSp modSp new mod modClrScheme chgLayout">
        <pc:chgData name="福谷 文音／リサーチ・コンサル／JRI (fukutani ayane)" userId="a0ad91dc-4c14-4b8e-9e8f-514166b505be" providerId="ADAL" clId="{EAF11B5A-0AC3-49A6-9F26-EF4A9588D6E3}" dt="2025-01-23T13:37:09.920" v="282" actId="700"/>
        <pc:sldMkLst>
          <pc:docMk/>
          <pc:sldMk cId="1608610283" sldId="22859"/>
        </pc:sldMkLst>
        <pc:spChg chg="del mod ord">
          <ac:chgData name="福谷 文音／リサーチ・コンサル／JRI (fukutani ayane)" userId="a0ad91dc-4c14-4b8e-9e8f-514166b505be" providerId="ADAL" clId="{EAF11B5A-0AC3-49A6-9F26-EF4A9588D6E3}" dt="2025-01-23T13:37:09.920" v="282" actId="700"/>
          <ac:spMkLst>
            <pc:docMk/>
            <pc:sldMk cId="1608610283" sldId="22859"/>
            <ac:spMk id="2" creationId="{8C938690-0904-3DAE-6FB8-6D4E25CF3DF1}"/>
          </ac:spMkLst>
        </pc:spChg>
        <pc:spChg chg="add mod ord">
          <ac:chgData name="福谷 文音／リサーチ・コンサル／JRI (fukutani ayane)" userId="a0ad91dc-4c14-4b8e-9e8f-514166b505be" providerId="ADAL" clId="{EAF11B5A-0AC3-49A6-9F26-EF4A9588D6E3}" dt="2025-01-23T13:37:09.920" v="282" actId="700"/>
          <ac:spMkLst>
            <pc:docMk/>
            <pc:sldMk cId="1608610283" sldId="22859"/>
            <ac:spMk id="3" creationId="{FC082D77-8BA6-A064-302E-6AD2DF72BE92}"/>
          </ac:spMkLst>
        </pc:spChg>
        <pc:spChg chg="add mod ord">
          <ac:chgData name="福谷 文音／リサーチ・コンサル／JRI (fukutani ayane)" userId="a0ad91dc-4c14-4b8e-9e8f-514166b505be" providerId="ADAL" clId="{EAF11B5A-0AC3-49A6-9F26-EF4A9588D6E3}" dt="2025-01-23T13:37:09.920" v="282" actId="700"/>
          <ac:spMkLst>
            <pc:docMk/>
            <pc:sldMk cId="1608610283" sldId="22859"/>
            <ac:spMk id="4" creationId="{590AEADB-63D0-CD4A-E9D3-E0D9844192B5}"/>
          </ac:spMkLst>
        </pc:spChg>
      </pc:sldChg>
      <pc:sldMasterChg chg="del delSldLayout">
        <pc:chgData name="福谷 文音／リサーチ・コンサル／JRI (fukutani ayane)" userId="a0ad91dc-4c14-4b8e-9e8f-514166b505be" providerId="ADAL" clId="{EAF11B5A-0AC3-49A6-9F26-EF4A9588D6E3}" dt="2025-01-23T13:28:40.141" v="10" actId="2696"/>
        <pc:sldMasterMkLst>
          <pc:docMk/>
          <pc:sldMasterMk cId="2306410828" sldId="2147483679"/>
        </pc:sldMasterMkLst>
        <pc:sldLayoutChg chg="del">
          <pc:chgData name="福谷 文音／リサーチ・コンサル／JRI (fukutani ayane)" userId="a0ad91dc-4c14-4b8e-9e8f-514166b505be" providerId="ADAL" clId="{EAF11B5A-0AC3-49A6-9F26-EF4A9588D6E3}" dt="2025-01-23T13:28:40.101" v="2" actId="2696"/>
          <pc:sldLayoutMkLst>
            <pc:docMk/>
            <pc:sldMasterMk cId="2306410828" sldId="2147483679"/>
            <pc:sldLayoutMk cId="339286673" sldId="2147483680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40.109" v="3" actId="2696"/>
          <pc:sldLayoutMkLst>
            <pc:docMk/>
            <pc:sldMasterMk cId="2306410828" sldId="2147483679"/>
            <pc:sldLayoutMk cId="2033052620" sldId="2147483681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40.111" v="4" actId="2696"/>
          <pc:sldLayoutMkLst>
            <pc:docMk/>
            <pc:sldMasterMk cId="2306410828" sldId="2147483679"/>
            <pc:sldLayoutMk cId="4026897608" sldId="2147483682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40.119" v="5" actId="2696"/>
          <pc:sldLayoutMkLst>
            <pc:docMk/>
            <pc:sldMasterMk cId="2306410828" sldId="2147483679"/>
            <pc:sldLayoutMk cId="3708089694" sldId="2147483683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40.121" v="6" actId="2696"/>
          <pc:sldLayoutMkLst>
            <pc:docMk/>
            <pc:sldMasterMk cId="2306410828" sldId="2147483679"/>
            <pc:sldLayoutMk cId="1731610135" sldId="2147483684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40.121" v="7" actId="2696"/>
          <pc:sldLayoutMkLst>
            <pc:docMk/>
            <pc:sldMasterMk cId="2306410828" sldId="2147483679"/>
            <pc:sldLayoutMk cId="4227520589" sldId="2147483685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40.131" v="8" actId="2696"/>
          <pc:sldLayoutMkLst>
            <pc:docMk/>
            <pc:sldMasterMk cId="2306410828" sldId="2147483679"/>
            <pc:sldLayoutMk cId="424570091" sldId="2147483686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40.131" v="9" actId="2696"/>
          <pc:sldLayoutMkLst>
            <pc:docMk/>
            <pc:sldMasterMk cId="2306410828" sldId="2147483679"/>
            <pc:sldLayoutMk cId="599861514" sldId="2147483687"/>
          </pc:sldLayoutMkLst>
        </pc:sldLayoutChg>
      </pc:sldMasterChg>
      <pc:sldMasterChg chg="del delSldLayout">
        <pc:chgData name="福谷 文音／リサーチ・コンサル／JRI (fukutani ayane)" userId="a0ad91dc-4c14-4b8e-9e8f-514166b505be" providerId="ADAL" clId="{EAF11B5A-0AC3-49A6-9F26-EF4A9588D6E3}" dt="2025-01-23T13:28:43.165" v="19" actId="2696"/>
        <pc:sldMasterMkLst>
          <pc:docMk/>
          <pc:sldMasterMk cId="3182758442" sldId="2147483688"/>
        </pc:sldMasterMkLst>
        <pc:sldLayoutChg chg="del">
          <pc:chgData name="福谷 文音／リサーチ・コンサル／JRI (fukutani ayane)" userId="a0ad91dc-4c14-4b8e-9e8f-514166b505be" providerId="ADAL" clId="{EAF11B5A-0AC3-49A6-9F26-EF4A9588D6E3}" dt="2025-01-23T13:28:43.147" v="11" actId="2696"/>
          <pc:sldLayoutMkLst>
            <pc:docMk/>
            <pc:sldMasterMk cId="3182758442" sldId="2147483688"/>
            <pc:sldLayoutMk cId="587038580" sldId="2147483690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43.157" v="16" actId="2696"/>
          <pc:sldLayoutMkLst>
            <pc:docMk/>
            <pc:sldMasterMk cId="3182758442" sldId="2147483688"/>
            <pc:sldLayoutMk cId="2062188878" sldId="2147483691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43.147" v="13" actId="2696"/>
          <pc:sldLayoutMkLst>
            <pc:docMk/>
            <pc:sldMasterMk cId="3182758442" sldId="2147483688"/>
            <pc:sldLayoutMk cId="3934274775" sldId="2147483692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43.147" v="14" actId="2696"/>
          <pc:sldLayoutMkLst>
            <pc:docMk/>
            <pc:sldMasterMk cId="3182758442" sldId="2147483688"/>
            <pc:sldLayoutMk cId="2060133806" sldId="2147483693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43.147" v="12" actId="2696"/>
          <pc:sldLayoutMkLst>
            <pc:docMk/>
            <pc:sldMasterMk cId="3182758442" sldId="2147483688"/>
            <pc:sldLayoutMk cId="402088108" sldId="2147483694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43.157" v="17" actId="2696"/>
          <pc:sldLayoutMkLst>
            <pc:docMk/>
            <pc:sldMasterMk cId="3182758442" sldId="2147483688"/>
            <pc:sldLayoutMk cId="422852907" sldId="2147483695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43.155" v="15" actId="2696"/>
          <pc:sldLayoutMkLst>
            <pc:docMk/>
            <pc:sldMasterMk cId="3182758442" sldId="2147483688"/>
            <pc:sldLayoutMk cId="1082641169" sldId="2147483696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43.157" v="18" actId="2696"/>
          <pc:sldLayoutMkLst>
            <pc:docMk/>
            <pc:sldMasterMk cId="3182758442" sldId="2147483688"/>
            <pc:sldLayoutMk cId="1254033356" sldId="2147483713"/>
          </pc:sldLayoutMkLst>
        </pc:sldLayoutChg>
      </pc:sldMasterChg>
      <pc:sldMasterChg chg="modSp mod modSldLayout">
        <pc:chgData name="福谷 文音／リサーチ・コンサル／JRI (fukutani ayane)" userId="a0ad91dc-4c14-4b8e-9e8f-514166b505be" providerId="ADAL" clId="{EAF11B5A-0AC3-49A6-9F26-EF4A9588D6E3}" dt="2025-01-23T13:32:50.258" v="51" actId="207"/>
        <pc:sldMasterMkLst>
          <pc:docMk/>
          <pc:sldMasterMk cId="329383180" sldId="2147483706"/>
        </pc:sldMasterMkLst>
        <pc:spChg chg="mod">
          <ac:chgData name="福谷 文音／リサーチ・コンサル／JRI (fukutani ayane)" userId="a0ad91dc-4c14-4b8e-9e8f-514166b505be" providerId="ADAL" clId="{EAF11B5A-0AC3-49A6-9F26-EF4A9588D6E3}" dt="2025-01-23T13:31:33.300" v="44" actId="207"/>
          <ac:spMkLst>
            <pc:docMk/>
            <pc:sldMasterMk cId="329383180" sldId="2147483706"/>
            <ac:spMk id="10" creationId="{F2EB9357-1497-1181-C0C5-4979F8EC336D}"/>
          </ac:spMkLst>
        </pc:spChg>
        <pc:spChg chg="mod">
          <ac:chgData name="福谷 文音／リサーチ・コンサル／JRI (fukutani ayane)" userId="a0ad91dc-4c14-4b8e-9e8f-514166b505be" providerId="ADAL" clId="{EAF11B5A-0AC3-49A6-9F26-EF4A9588D6E3}" dt="2025-01-23T13:31:24.911" v="43" actId="207"/>
          <ac:spMkLst>
            <pc:docMk/>
            <pc:sldMasterMk cId="329383180" sldId="2147483706"/>
            <ac:spMk id="11" creationId="{2F162814-29B8-07B6-398B-E8D228E25A2B}"/>
          </ac:spMkLst>
        </pc:spChg>
        <pc:spChg chg="mod">
          <ac:chgData name="福谷 文音／リサーチ・コンサル／JRI (fukutani ayane)" userId="a0ad91dc-4c14-4b8e-9e8f-514166b505be" providerId="ADAL" clId="{EAF11B5A-0AC3-49A6-9F26-EF4A9588D6E3}" dt="2025-01-23T13:30:44.099" v="41" actId="207"/>
          <ac:spMkLst>
            <pc:docMk/>
            <pc:sldMasterMk cId="329383180" sldId="2147483706"/>
            <ac:spMk id="15" creationId="{F66AD6EC-7065-77FE-B6BE-A48225FC0B17}"/>
          </ac:spMkLst>
        </pc:spChg>
        <pc:sldLayoutChg chg="modSp mod">
          <pc:chgData name="福谷 文音／リサーチ・コンサル／JRI (fukutani ayane)" userId="a0ad91dc-4c14-4b8e-9e8f-514166b505be" providerId="ADAL" clId="{EAF11B5A-0AC3-49A6-9F26-EF4A9588D6E3}" dt="2025-01-23T13:32:50.258" v="51" actId="207"/>
          <pc:sldLayoutMkLst>
            <pc:docMk/>
            <pc:sldMasterMk cId="329383180" sldId="2147483706"/>
            <pc:sldLayoutMk cId="1402727986" sldId="2147483709"/>
          </pc:sldLayoutMkLst>
          <pc:spChg chg="mod">
            <ac:chgData name="福谷 文音／リサーチ・コンサル／JRI (fukutani ayane)" userId="a0ad91dc-4c14-4b8e-9e8f-514166b505be" providerId="ADAL" clId="{EAF11B5A-0AC3-49A6-9F26-EF4A9588D6E3}" dt="2025-01-23T13:32:00.922" v="47" actId="207"/>
            <ac:spMkLst>
              <pc:docMk/>
              <pc:sldMasterMk cId="329383180" sldId="2147483706"/>
              <pc:sldLayoutMk cId="1402727986" sldId="2147483709"/>
              <ac:spMk id="2" creationId="{00000000-0000-0000-0000-000000000000}"/>
            </ac:spMkLst>
          </pc:spChg>
          <pc:spChg chg="mod">
            <ac:chgData name="福谷 文音／リサーチ・コンサル／JRI (fukutani ayane)" userId="a0ad91dc-4c14-4b8e-9e8f-514166b505be" providerId="ADAL" clId="{EAF11B5A-0AC3-49A6-9F26-EF4A9588D6E3}" dt="2025-01-23T13:31:40.510" v="45" actId="207"/>
            <ac:spMkLst>
              <pc:docMk/>
              <pc:sldMasterMk cId="329383180" sldId="2147483706"/>
              <pc:sldLayoutMk cId="1402727986" sldId="2147483709"/>
              <ac:spMk id="5" creationId="{775ADA58-C08C-BCF7-CB60-0860900081FF}"/>
            </ac:spMkLst>
          </pc:spChg>
          <pc:spChg chg="mod">
            <ac:chgData name="福谷 文音／リサーチ・コンサル／JRI (fukutani ayane)" userId="a0ad91dc-4c14-4b8e-9e8f-514166b505be" providerId="ADAL" clId="{EAF11B5A-0AC3-49A6-9F26-EF4A9588D6E3}" dt="2025-01-23T13:32:50.258" v="51" actId="207"/>
            <ac:spMkLst>
              <pc:docMk/>
              <pc:sldMasterMk cId="329383180" sldId="2147483706"/>
              <pc:sldLayoutMk cId="1402727986" sldId="2147483709"/>
              <ac:spMk id="6" creationId="{E364279B-FC61-E1E3-F664-B53862C5D934}"/>
            </ac:spMkLst>
          </pc:spChg>
          <pc:spChg chg="mod">
            <ac:chgData name="福谷 文音／リサーチ・コンサル／JRI (fukutani ayane)" userId="a0ad91dc-4c14-4b8e-9e8f-514166b505be" providerId="ADAL" clId="{EAF11B5A-0AC3-49A6-9F26-EF4A9588D6E3}" dt="2025-01-23T13:31:49.595" v="46" actId="208"/>
            <ac:spMkLst>
              <pc:docMk/>
              <pc:sldMasterMk cId="329383180" sldId="2147483706"/>
              <pc:sldLayoutMk cId="1402727986" sldId="2147483709"/>
              <ac:spMk id="96" creationId="{E145B3F2-B19F-F872-EC0F-F618139AA033}"/>
            </ac:spMkLst>
          </pc:spChg>
        </pc:sldLayoutChg>
        <pc:sldLayoutChg chg="modSp mod">
          <pc:chgData name="福谷 文音／リサーチ・コンサル／JRI (fukutani ayane)" userId="a0ad91dc-4c14-4b8e-9e8f-514166b505be" providerId="ADAL" clId="{EAF11B5A-0AC3-49A6-9F26-EF4A9588D6E3}" dt="2025-01-23T13:32:24.981" v="50" actId="207"/>
          <pc:sldLayoutMkLst>
            <pc:docMk/>
            <pc:sldMasterMk cId="329383180" sldId="2147483706"/>
            <pc:sldLayoutMk cId="1347227872" sldId="2147483729"/>
          </pc:sldLayoutMkLst>
          <pc:spChg chg="mod">
            <ac:chgData name="福谷 文音／リサーチ・コンサル／JRI (fukutani ayane)" userId="a0ad91dc-4c14-4b8e-9e8f-514166b505be" providerId="ADAL" clId="{EAF11B5A-0AC3-49A6-9F26-EF4A9588D6E3}" dt="2025-01-23T13:32:24.981" v="50" actId="207"/>
            <ac:spMkLst>
              <pc:docMk/>
              <pc:sldMasterMk cId="329383180" sldId="2147483706"/>
              <pc:sldLayoutMk cId="1347227872" sldId="2147483729"/>
              <ac:spMk id="2" creationId="{00000000-0000-0000-0000-000000000000}"/>
            </ac:spMkLst>
          </pc:spChg>
          <pc:spChg chg="mod">
            <ac:chgData name="福谷 文音／リサーチ・コンサル／JRI (fukutani ayane)" userId="a0ad91dc-4c14-4b8e-9e8f-514166b505be" providerId="ADAL" clId="{EAF11B5A-0AC3-49A6-9F26-EF4A9588D6E3}" dt="2025-01-23T13:32:13.880" v="48" actId="207"/>
            <ac:spMkLst>
              <pc:docMk/>
              <pc:sldMasterMk cId="329383180" sldId="2147483706"/>
              <pc:sldLayoutMk cId="1347227872" sldId="2147483729"/>
              <ac:spMk id="3" creationId="{526D4DC8-FF97-D778-6F6F-B0B8C3F8DC45}"/>
            </ac:spMkLst>
          </pc:spChg>
          <pc:spChg chg="mod">
            <ac:chgData name="福谷 文音／リサーチ・コンサル／JRI (fukutani ayane)" userId="a0ad91dc-4c14-4b8e-9e8f-514166b505be" providerId="ADAL" clId="{EAF11B5A-0AC3-49A6-9F26-EF4A9588D6E3}" dt="2025-01-23T13:32:20.574" v="49" actId="208"/>
            <ac:spMkLst>
              <pc:docMk/>
              <pc:sldMasterMk cId="329383180" sldId="2147483706"/>
              <pc:sldLayoutMk cId="1347227872" sldId="2147483729"/>
              <ac:spMk id="7" creationId="{60E63AB5-0731-AC72-B721-D8E87EF441C6}"/>
            </ac:spMkLst>
          </pc:spChg>
        </pc:sldLayoutChg>
      </pc:sldMasterChg>
      <pc:sldMasterChg chg="del delSldLayout">
        <pc:chgData name="福谷 文音／リサーチ・コンサル／JRI (fukutani ayane)" userId="a0ad91dc-4c14-4b8e-9e8f-514166b505be" providerId="ADAL" clId="{EAF11B5A-0AC3-49A6-9F26-EF4A9588D6E3}" dt="2025-01-23T13:28:52.752" v="34" actId="2696"/>
        <pc:sldMasterMkLst>
          <pc:docMk/>
          <pc:sldMasterMk cId="3543064256" sldId="2147483721"/>
        </pc:sldMasterMkLst>
        <pc:sldLayoutChg chg="del">
          <pc:chgData name="福谷 文音／リサーチ・コンサル／JRI (fukutani ayane)" userId="a0ad91dc-4c14-4b8e-9e8f-514166b505be" providerId="ADAL" clId="{EAF11B5A-0AC3-49A6-9F26-EF4A9588D6E3}" dt="2025-01-23T13:28:52.742" v="28" actId="2696"/>
          <pc:sldLayoutMkLst>
            <pc:docMk/>
            <pc:sldMasterMk cId="3543064256" sldId="2147483721"/>
            <pc:sldLayoutMk cId="4064127609" sldId="2147483722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52.742" v="29" actId="2696"/>
          <pc:sldLayoutMkLst>
            <pc:docMk/>
            <pc:sldMasterMk cId="3543064256" sldId="2147483721"/>
            <pc:sldLayoutMk cId="70802944" sldId="2147483723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52.742" v="30" actId="2696"/>
          <pc:sldLayoutMkLst>
            <pc:docMk/>
            <pc:sldMasterMk cId="3543064256" sldId="2147483721"/>
            <pc:sldLayoutMk cId="1773937115" sldId="2147483724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52.750" v="31" actId="2696"/>
          <pc:sldLayoutMkLst>
            <pc:docMk/>
            <pc:sldMasterMk cId="3543064256" sldId="2147483721"/>
            <pc:sldLayoutMk cId="542228547" sldId="2147483725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52.752" v="32" actId="2696"/>
          <pc:sldLayoutMkLst>
            <pc:docMk/>
            <pc:sldMasterMk cId="3543064256" sldId="2147483721"/>
            <pc:sldLayoutMk cId="2331882949" sldId="2147483726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52.752" v="33" actId="2696"/>
          <pc:sldLayoutMkLst>
            <pc:docMk/>
            <pc:sldMasterMk cId="3543064256" sldId="2147483721"/>
            <pc:sldLayoutMk cId="3232332164" sldId="2147483727"/>
          </pc:sldLayoutMkLst>
        </pc:sldLayoutChg>
      </pc:sldMasterChg>
      <pc:sldMasterChg chg="del delSldLayout">
        <pc:chgData name="福谷 文音／リサーチ・コンサル／JRI (fukutani ayane)" userId="a0ad91dc-4c14-4b8e-9e8f-514166b505be" providerId="ADAL" clId="{EAF11B5A-0AC3-49A6-9F26-EF4A9588D6E3}" dt="2025-01-23T13:28:50.225" v="27" actId="2696"/>
        <pc:sldMasterMkLst>
          <pc:docMk/>
          <pc:sldMasterMk cId="792566119" sldId="2147483730"/>
        </pc:sldMasterMkLst>
        <pc:sldLayoutChg chg="del">
          <pc:chgData name="福谷 文音／リサーチ・コンサル／JRI (fukutani ayane)" userId="a0ad91dc-4c14-4b8e-9e8f-514166b505be" providerId="ADAL" clId="{EAF11B5A-0AC3-49A6-9F26-EF4A9588D6E3}" dt="2025-01-23T13:28:50.215" v="20" actId="2696"/>
          <pc:sldLayoutMkLst>
            <pc:docMk/>
            <pc:sldMasterMk cId="792566119" sldId="2147483730"/>
            <pc:sldLayoutMk cId="1065743819" sldId="2147483731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50.215" v="21" actId="2696"/>
          <pc:sldLayoutMkLst>
            <pc:docMk/>
            <pc:sldMasterMk cId="792566119" sldId="2147483730"/>
            <pc:sldLayoutMk cId="1301194420" sldId="2147483732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50.215" v="22" actId="2696"/>
          <pc:sldLayoutMkLst>
            <pc:docMk/>
            <pc:sldMasterMk cId="792566119" sldId="2147483730"/>
            <pc:sldLayoutMk cId="974123125" sldId="2147483733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50.223" v="23" actId="2696"/>
          <pc:sldLayoutMkLst>
            <pc:docMk/>
            <pc:sldMasterMk cId="792566119" sldId="2147483730"/>
            <pc:sldLayoutMk cId="2765677768" sldId="2147483734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50.225" v="24" actId="2696"/>
          <pc:sldLayoutMkLst>
            <pc:docMk/>
            <pc:sldMasterMk cId="792566119" sldId="2147483730"/>
            <pc:sldLayoutMk cId="579767820" sldId="2147483735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50.225" v="25" actId="2696"/>
          <pc:sldLayoutMkLst>
            <pc:docMk/>
            <pc:sldMasterMk cId="792566119" sldId="2147483730"/>
            <pc:sldLayoutMk cId="3151217807" sldId="2147483736"/>
          </pc:sldLayoutMkLst>
        </pc:sldLayoutChg>
        <pc:sldLayoutChg chg="del">
          <pc:chgData name="福谷 文音／リサーチ・コンサル／JRI (fukutani ayane)" userId="a0ad91dc-4c14-4b8e-9e8f-514166b505be" providerId="ADAL" clId="{EAF11B5A-0AC3-49A6-9F26-EF4A9588D6E3}" dt="2025-01-23T13:28:50.225" v="26" actId="2696"/>
          <pc:sldLayoutMkLst>
            <pc:docMk/>
            <pc:sldMasterMk cId="792566119" sldId="2147483730"/>
            <pc:sldLayoutMk cId="2568283716" sldId="2147483737"/>
          </pc:sldLayoutMkLst>
        </pc:sldLayoutChg>
      </pc:sldMasterChg>
    </pc:docChg>
  </pc:docChgLst>
  <pc:docChgLst>
    <pc:chgData name="田中 希世／リサーチ・コンサル／JRI (tanaka kiyo)" userId="42b7ecb7-3eb2-4e82-9e0d-01aa0c8f1790" providerId="ADAL" clId="{D0C87DB0-2BC2-4EDB-AC37-69991581F5CD}"/>
    <pc:docChg chg="undo custSel addSld delSld modSld sldOrd addMainMaster delMainMaster modMainMaster addSection modSection">
      <pc:chgData name="田中 希世／リサーチ・コンサル／JRI (tanaka kiyo)" userId="42b7ecb7-3eb2-4e82-9e0d-01aa0c8f1790" providerId="ADAL" clId="{D0C87DB0-2BC2-4EDB-AC37-69991581F5CD}" dt="2024-10-08T06:00:26.450" v="620" actId="1076"/>
      <pc:docMkLst>
        <pc:docMk/>
      </pc:docMkLst>
      <pc:sldChg chg="addSp modSp add del mod modClrScheme chgLayout">
        <pc:chgData name="田中 希世／リサーチ・コンサル／JRI (tanaka kiyo)" userId="42b7ecb7-3eb2-4e82-9e0d-01aa0c8f1790" providerId="ADAL" clId="{D0C87DB0-2BC2-4EDB-AC37-69991581F5CD}" dt="2024-10-08T05:14:04.151" v="453" actId="20577"/>
        <pc:sldMkLst>
          <pc:docMk/>
          <pc:sldMk cId="2361758132" sldId="22823"/>
        </pc:sldMkLst>
        <pc:spChg chg="mod ord">
          <ac:chgData name="田中 希世／リサーチ・コンサル／JRI (tanaka kiyo)" userId="42b7ecb7-3eb2-4e82-9e0d-01aa0c8f1790" providerId="ADAL" clId="{D0C87DB0-2BC2-4EDB-AC37-69991581F5CD}" dt="2024-10-08T05:13:52.547" v="439" actId="700"/>
          <ac:spMkLst>
            <pc:docMk/>
            <pc:sldMk cId="2361758132" sldId="22823"/>
            <ac:spMk id="2" creationId="{8C1E4DEA-8768-4AEE-BE02-ACD2B2B418BF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5:14:04.151" v="453" actId="20577"/>
          <ac:spMkLst>
            <pc:docMk/>
            <pc:sldMk cId="2361758132" sldId="22823"/>
            <ac:spMk id="3" creationId="{FAB9EB31-84B3-396D-6712-632B8C8E42C5}"/>
          </ac:spMkLst>
        </pc:spChg>
      </pc:sldChg>
      <pc:sldChg chg="addSp delSp modSp mod ord modClrScheme chgLayout">
        <pc:chgData name="田中 希世／リサーチ・コンサル／JRI (tanaka kiyo)" userId="42b7ecb7-3eb2-4e82-9e0d-01aa0c8f1790" providerId="ADAL" clId="{D0C87DB0-2BC2-4EDB-AC37-69991581F5CD}" dt="2024-10-08T04:49:05.128" v="208" actId="6264"/>
        <pc:sldMkLst>
          <pc:docMk/>
          <pc:sldMk cId="1109861219" sldId="22838"/>
        </pc:sldMkLst>
        <pc:spChg chg="add del mod ord">
          <ac:chgData name="田中 希世／リサーチ・コンサル／JRI (tanaka kiyo)" userId="42b7ecb7-3eb2-4e82-9e0d-01aa0c8f1790" providerId="ADAL" clId="{D0C87DB0-2BC2-4EDB-AC37-69991581F5CD}" dt="2024-10-08T04:47:47.328" v="195" actId="700"/>
          <ac:spMkLst>
            <pc:docMk/>
            <pc:sldMk cId="1109861219" sldId="22838"/>
            <ac:spMk id="2" creationId="{4D996DA6-5D12-BF6C-B862-AA5B51ECAECD}"/>
          </ac:spMkLst>
        </pc:spChg>
        <pc:spChg chg="add del mod">
          <ac:chgData name="田中 希世／リサーチ・コンサル／JRI (tanaka kiyo)" userId="42b7ecb7-3eb2-4e82-9e0d-01aa0c8f1790" providerId="ADAL" clId="{D0C87DB0-2BC2-4EDB-AC37-69991581F5CD}" dt="2024-10-08T04:49:05.128" v="208" actId="6264"/>
          <ac:spMkLst>
            <pc:docMk/>
            <pc:sldMk cId="1109861219" sldId="22838"/>
            <ac:spMk id="3" creationId="{C2CFD32D-F426-5212-88F3-4C5EBC0B9988}"/>
          </ac:spMkLst>
        </pc:spChg>
        <pc:spChg chg="mod ord">
          <ac:chgData name="田中 希世／リサーチ・コンサル／JRI (tanaka kiyo)" userId="42b7ecb7-3eb2-4e82-9e0d-01aa0c8f1790" providerId="ADAL" clId="{D0C87DB0-2BC2-4EDB-AC37-69991581F5CD}" dt="2024-10-08T04:49:05.128" v="208" actId="6264"/>
          <ac:spMkLst>
            <pc:docMk/>
            <pc:sldMk cId="1109861219" sldId="22838"/>
            <ac:spMk id="4" creationId="{8526196F-934E-0C8D-A676-B73C3F35CAFC}"/>
          </ac:spMkLst>
        </pc:spChg>
        <pc:spChg chg="add del mod ord">
          <ac:chgData name="田中 希世／リサーチ・コンサル／JRI (tanaka kiyo)" userId="42b7ecb7-3eb2-4e82-9e0d-01aa0c8f1790" providerId="ADAL" clId="{D0C87DB0-2BC2-4EDB-AC37-69991581F5CD}" dt="2024-10-08T04:49:05.128" v="208" actId="6264"/>
          <ac:spMkLst>
            <pc:docMk/>
            <pc:sldMk cId="1109861219" sldId="22838"/>
            <ac:spMk id="5" creationId="{DD4728E5-E159-17B3-9284-7F82F1A671C2}"/>
          </ac:spMkLst>
        </pc:spChg>
        <pc:spChg chg="mod ord">
          <ac:chgData name="田中 希世／リサーチ・コンサル／JRI (tanaka kiyo)" userId="42b7ecb7-3eb2-4e82-9e0d-01aa0c8f1790" providerId="ADAL" clId="{D0C87DB0-2BC2-4EDB-AC37-69991581F5CD}" dt="2024-10-08T04:49:05.128" v="208" actId="6264"/>
          <ac:spMkLst>
            <pc:docMk/>
            <pc:sldMk cId="1109861219" sldId="22838"/>
            <ac:spMk id="6" creationId="{19EB22C9-A33D-5A86-D3C4-99AC50FCDF30}"/>
          </ac:spMkLst>
        </pc:spChg>
        <pc:spChg chg="add del mod">
          <ac:chgData name="田中 希世／リサーチ・コンサル／JRI (tanaka kiyo)" userId="42b7ecb7-3eb2-4e82-9e0d-01aa0c8f1790" providerId="ADAL" clId="{D0C87DB0-2BC2-4EDB-AC37-69991581F5CD}" dt="2024-10-08T04:49:05.128" v="208" actId="6264"/>
          <ac:spMkLst>
            <pc:docMk/>
            <pc:sldMk cId="1109861219" sldId="22838"/>
            <ac:spMk id="7" creationId="{B1689650-3FF9-D9CE-DEC6-55FB6392B5F4}"/>
          </ac:spMkLst>
        </pc:spChg>
        <pc:spChg chg="add del mod ord">
          <ac:chgData name="田中 希世／リサーチ・コンサル／JRI (tanaka kiyo)" userId="42b7ecb7-3eb2-4e82-9e0d-01aa0c8f1790" providerId="ADAL" clId="{D0C87DB0-2BC2-4EDB-AC37-69991581F5CD}" dt="2024-10-08T04:49:05.128" v="208" actId="6264"/>
          <ac:spMkLst>
            <pc:docMk/>
            <pc:sldMk cId="1109861219" sldId="22838"/>
            <ac:spMk id="8" creationId="{D8ED2C64-7E22-A950-FBC8-2C3A9A4974C2}"/>
          </ac:spMkLst>
        </pc:spChg>
      </pc:sldChg>
      <pc:sldChg chg="addSp delSp modSp add mod ord modClrScheme chgLayout">
        <pc:chgData name="田中 希世／リサーチ・コンサル／JRI (tanaka kiyo)" userId="42b7ecb7-3eb2-4e82-9e0d-01aa0c8f1790" providerId="ADAL" clId="{D0C87DB0-2BC2-4EDB-AC37-69991581F5CD}" dt="2024-10-08T05:12:36.009" v="416" actId="478"/>
        <pc:sldMkLst>
          <pc:docMk/>
          <pc:sldMk cId="478186402" sldId="22839"/>
        </pc:sldMkLst>
        <pc:spChg chg="add mod ord">
          <ac:chgData name="田中 希世／リサーチ・コンサル／JRI (tanaka kiyo)" userId="42b7ecb7-3eb2-4e82-9e0d-01aa0c8f1790" providerId="ADAL" clId="{D0C87DB0-2BC2-4EDB-AC37-69991581F5CD}" dt="2024-10-08T04:59:03.772" v="293" actId="207"/>
          <ac:spMkLst>
            <pc:docMk/>
            <pc:sldMk cId="478186402" sldId="22839"/>
            <ac:spMk id="2" creationId="{5DC550C9-AF5A-6388-BFCC-7660CEB6268E}"/>
          </ac:spMkLst>
        </pc:spChg>
        <pc:spChg chg="mod ord">
          <ac:chgData name="田中 希世／リサーチ・コンサル／JRI (tanaka kiyo)" userId="42b7ecb7-3eb2-4e82-9e0d-01aa0c8f1790" providerId="ADAL" clId="{D0C87DB0-2BC2-4EDB-AC37-69991581F5CD}" dt="2024-10-08T04:58:43.759" v="290" actId="207"/>
          <ac:spMkLst>
            <pc:docMk/>
            <pc:sldMk cId="478186402" sldId="22839"/>
            <ac:spMk id="4" creationId="{8526196F-934E-0C8D-A676-B73C3F35CAFC}"/>
          </ac:spMkLst>
        </pc:spChg>
        <pc:spChg chg="del mod ord">
          <ac:chgData name="田中 希世／リサーチ・コンサル／JRI (tanaka kiyo)" userId="42b7ecb7-3eb2-4e82-9e0d-01aa0c8f1790" providerId="ADAL" clId="{D0C87DB0-2BC2-4EDB-AC37-69991581F5CD}" dt="2024-10-08T04:48:50.789" v="206" actId="700"/>
          <ac:spMkLst>
            <pc:docMk/>
            <pc:sldMk cId="478186402" sldId="22839"/>
            <ac:spMk id="5" creationId="{DD4728E5-E159-17B3-9284-7F82F1A671C2}"/>
          </ac:spMkLst>
        </pc:spChg>
        <pc:spChg chg="mod ord">
          <ac:chgData name="田中 希世／リサーチ・コンサル／JRI (tanaka kiyo)" userId="42b7ecb7-3eb2-4e82-9e0d-01aa0c8f1790" providerId="ADAL" clId="{D0C87DB0-2BC2-4EDB-AC37-69991581F5CD}" dt="2024-10-08T04:58:59.743" v="292" actId="207"/>
          <ac:spMkLst>
            <pc:docMk/>
            <pc:sldMk cId="478186402" sldId="22839"/>
            <ac:spMk id="6" creationId="{19EB22C9-A33D-5A86-D3C4-99AC50FCDF30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5:12:21.625" v="414" actId="207"/>
          <ac:spMkLst>
            <pc:docMk/>
            <pc:sldMk cId="478186402" sldId="22839"/>
            <ac:spMk id="8" creationId="{DB34767A-3381-FA29-924F-0E4E30FC260B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5:12:01.469" v="411" actId="1076"/>
          <ac:spMkLst>
            <pc:docMk/>
            <pc:sldMk cId="478186402" sldId="22839"/>
            <ac:spMk id="9" creationId="{0086C8A1-C041-A8C2-2FEB-9656CCCDF50B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5:12:26.464" v="415" actId="207"/>
          <ac:spMkLst>
            <pc:docMk/>
            <pc:sldMk cId="478186402" sldId="22839"/>
            <ac:spMk id="10" creationId="{00980F41-68F8-BB21-5931-733BCB8204DA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5:12:06.231" v="412" actId="408"/>
          <ac:spMkLst>
            <pc:docMk/>
            <pc:sldMk cId="478186402" sldId="22839"/>
            <ac:spMk id="11" creationId="{B8C71307-86CD-D2C0-3324-726808ADFE25}"/>
          </ac:spMkLst>
        </pc:spChg>
        <pc:spChg chg="add del mod">
          <ac:chgData name="田中 希世／リサーチ・コンサル／JRI (tanaka kiyo)" userId="42b7ecb7-3eb2-4e82-9e0d-01aa0c8f1790" providerId="ADAL" clId="{D0C87DB0-2BC2-4EDB-AC37-69991581F5CD}" dt="2024-10-08T05:12:36.009" v="416" actId="478"/>
          <ac:spMkLst>
            <pc:docMk/>
            <pc:sldMk cId="478186402" sldId="22839"/>
            <ac:spMk id="12" creationId="{9F1EBD9E-ECA7-16A5-C115-1FD90A0F2C8F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5:12:15.897" v="413" actId="571"/>
          <ac:spMkLst>
            <pc:docMk/>
            <pc:sldMk cId="478186402" sldId="22839"/>
            <ac:spMk id="13" creationId="{7D6D5284-02CF-A57E-FBB2-92A99376ACEB}"/>
          </ac:spMkLst>
        </pc:spChg>
        <pc:picChg chg="add del mod">
          <ac:chgData name="田中 希世／リサーチ・コンサル／JRI (tanaka kiyo)" userId="42b7ecb7-3eb2-4e82-9e0d-01aa0c8f1790" providerId="ADAL" clId="{D0C87DB0-2BC2-4EDB-AC37-69991581F5CD}" dt="2024-10-08T04:58:45.343" v="291" actId="478"/>
          <ac:picMkLst>
            <pc:docMk/>
            <pc:sldMk cId="478186402" sldId="22839"/>
            <ac:picMk id="7" creationId="{9335EEA8-9B38-66AA-4A28-25D0815436A3}"/>
          </ac:picMkLst>
        </pc:picChg>
      </pc:sldChg>
      <pc:sldChg chg="delSp new del mod modClrScheme chgLayout">
        <pc:chgData name="田中 希世／リサーチ・コンサル／JRI (tanaka kiyo)" userId="42b7ecb7-3eb2-4e82-9e0d-01aa0c8f1790" providerId="ADAL" clId="{D0C87DB0-2BC2-4EDB-AC37-69991581F5CD}" dt="2024-10-08T04:47:34.792" v="193" actId="2696"/>
        <pc:sldMkLst>
          <pc:docMk/>
          <pc:sldMk cId="2380536811" sldId="22839"/>
        </pc:sldMkLst>
        <pc:spChg chg="del">
          <ac:chgData name="田中 希世／リサーチ・コンサル／JRI (tanaka kiyo)" userId="42b7ecb7-3eb2-4e82-9e0d-01aa0c8f1790" providerId="ADAL" clId="{D0C87DB0-2BC2-4EDB-AC37-69991581F5CD}" dt="2024-10-08T04:26:01.247" v="1" actId="700"/>
          <ac:spMkLst>
            <pc:docMk/>
            <pc:sldMk cId="2380536811" sldId="22839"/>
            <ac:spMk id="2" creationId="{EAF8C72B-A05C-589F-006F-F0F258DBBD3C}"/>
          </ac:spMkLst>
        </pc:spChg>
        <pc:spChg chg="del">
          <ac:chgData name="田中 希世／リサーチ・コンサル／JRI (tanaka kiyo)" userId="42b7ecb7-3eb2-4e82-9e0d-01aa0c8f1790" providerId="ADAL" clId="{D0C87DB0-2BC2-4EDB-AC37-69991581F5CD}" dt="2024-10-08T04:26:01.247" v="1" actId="700"/>
          <ac:spMkLst>
            <pc:docMk/>
            <pc:sldMk cId="2380536811" sldId="22839"/>
            <ac:spMk id="3" creationId="{54F96F67-3408-6400-979D-9CE402D217EE}"/>
          </ac:spMkLst>
        </pc:spChg>
      </pc:sldChg>
      <pc:sldChg chg="addSp delSp modSp add mod ord replId modClrScheme chgLayout">
        <pc:chgData name="田中 希世／リサーチ・コンサル／JRI (tanaka kiyo)" userId="42b7ecb7-3eb2-4e82-9e0d-01aa0c8f1790" providerId="ADAL" clId="{D0C87DB0-2BC2-4EDB-AC37-69991581F5CD}" dt="2024-10-08T04:53:35.351" v="248" actId="478"/>
        <pc:sldMkLst>
          <pc:docMk/>
          <pc:sldMk cId="3618148705" sldId="22840"/>
        </pc:sldMkLst>
        <pc:spChg chg="mod ord">
          <ac:chgData name="田中 希世／リサーチ・コンサル／JRI (tanaka kiyo)" userId="42b7ecb7-3eb2-4e82-9e0d-01aa0c8f1790" providerId="ADAL" clId="{D0C87DB0-2BC2-4EDB-AC37-69991581F5CD}" dt="2024-10-08T04:50:19.702" v="219" actId="700"/>
          <ac:spMkLst>
            <pc:docMk/>
            <pc:sldMk cId="3618148705" sldId="22840"/>
            <ac:spMk id="2" creationId="{D11D02CA-3B9B-866C-77CF-81847FA39B77}"/>
          </ac:spMkLst>
        </pc:spChg>
        <pc:spChg chg="add mod ord">
          <ac:chgData name="田中 希世／リサーチ・コンサル／JRI (tanaka kiyo)" userId="42b7ecb7-3eb2-4e82-9e0d-01aa0c8f1790" providerId="ADAL" clId="{D0C87DB0-2BC2-4EDB-AC37-69991581F5CD}" dt="2024-10-08T04:52:48.589" v="237" actId="113"/>
          <ac:spMkLst>
            <pc:docMk/>
            <pc:sldMk cId="3618148705" sldId="22840"/>
            <ac:spMk id="3" creationId="{FF6718DC-9D17-3E2F-D828-89CB5B483EFE}"/>
          </ac:spMkLst>
        </pc:spChg>
        <pc:spChg chg="del mod">
          <ac:chgData name="田中 希世／リサーチ・コンサル／JRI (tanaka kiyo)" userId="42b7ecb7-3eb2-4e82-9e0d-01aa0c8f1790" providerId="ADAL" clId="{D0C87DB0-2BC2-4EDB-AC37-69991581F5CD}" dt="2024-10-08T04:53:35.351" v="248" actId="478"/>
          <ac:spMkLst>
            <pc:docMk/>
            <pc:sldMk cId="3618148705" sldId="22840"/>
            <ac:spMk id="6" creationId="{58EF3ECD-1882-6373-3744-8604EF04BB81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4:49:34.413" v="211" actId="14100"/>
          <ac:spMkLst>
            <pc:docMk/>
            <pc:sldMk cId="3618148705" sldId="22840"/>
            <ac:spMk id="7" creationId="{F6F657BA-2F57-7A87-0F58-A05ED0C7D809}"/>
          </ac:spMkLst>
        </pc:spChg>
      </pc:sldChg>
      <pc:sldChg chg="addSp delSp modSp add mod ord replId modClrScheme chgLayout">
        <pc:chgData name="田中 希世／リサーチ・コンサル／JRI (tanaka kiyo)" userId="42b7ecb7-3eb2-4e82-9e0d-01aa0c8f1790" providerId="ADAL" clId="{D0C87DB0-2BC2-4EDB-AC37-69991581F5CD}" dt="2024-10-08T04:53:30.815" v="247" actId="478"/>
        <pc:sldMkLst>
          <pc:docMk/>
          <pc:sldMk cId="359210798" sldId="22841"/>
        </pc:sldMkLst>
        <pc:spChg chg="mod ord">
          <ac:chgData name="田中 希世／リサーチ・コンサル／JRI (tanaka kiyo)" userId="42b7ecb7-3eb2-4e82-9e0d-01aa0c8f1790" providerId="ADAL" clId="{D0C87DB0-2BC2-4EDB-AC37-69991581F5CD}" dt="2024-10-08T04:51:05.444" v="229" actId="700"/>
          <ac:spMkLst>
            <pc:docMk/>
            <pc:sldMk cId="359210798" sldId="22841"/>
            <ac:spMk id="2" creationId="{BC9AFAC1-64C0-5FB8-CEDC-9FF57EA0F16A}"/>
          </ac:spMkLst>
        </pc:spChg>
        <pc:spChg chg="add mod ord">
          <ac:chgData name="田中 希世／リサーチ・コンサル／JRI (tanaka kiyo)" userId="42b7ecb7-3eb2-4e82-9e0d-01aa0c8f1790" providerId="ADAL" clId="{D0C87DB0-2BC2-4EDB-AC37-69991581F5CD}" dt="2024-10-08T04:52:34.749" v="235" actId="115"/>
          <ac:spMkLst>
            <pc:docMk/>
            <pc:sldMk cId="359210798" sldId="22841"/>
            <ac:spMk id="3" creationId="{11057C97-7ADA-FBC8-7C4B-DC34A0577BEA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4:49:56.446" v="215" actId="1076"/>
          <ac:spMkLst>
            <pc:docMk/>
            <pc:sldMk cId="359210798" sldId="22841"/>
            <ac:spMk id="8" creationId="{F60DBD73-61DA-2312-7C00-A7172C925781}"/>
          </ac:spMkLst>
        </pc:spChg>
        <pc:spChg chg="del mod ord">
          <ac:chgData name="田中 希世／リサーチ・コンサル／JRI (tanaka kiyo)" userId="42b7ecb7-3eb2-4e82-9e0d-01aa0c8f1790" providerId="ADAL" clId="{D0C87DB0-2BC2-4EDB-AC37-69991581F5CD}" dt="2024-10-08T04:53:30.815" v="247" actId="478"/>
          <ac:spMkLst>
            <pc:docMk/>
            <pc:sldMk cId="359210798" sldId="22841"/>
            <ac:spMk id="11" creationId="{E2D425BB-920F-CE69-5C58-643C98348395}"/>
          </ac:spMkLst>
        </pc:spChg>
      </pc:sldChg>
      <pc:sldChg chg="addSp delSp modSp add mod ord replId modClrScheme chgLayout">
        <pc:chgData name="田中 希世／リサーチ・コンサル／JRI (tanaka kiyo)" userId="42b7ecb7-3eb2-4e82-9e0d-01aa0c8f1790" providerId="ADAL" clId="{D0C87DB0-2BC2-4EDB-AC37-69991581F5CD}" dt="2024-10-08T04:53:25.078" v="246" actId="478"/>
        <pc:sldMkLst>
          <pc:docMk/>
          <pc:sldMk cId="2155010737" sldId="22842"/>
        </pc:sldMkLst>
        <pc:spChg chg="mod ord">
          <ac:chgData name="田中 希世／リサーチ・コンサル／JRI (tanaka kiyo)" userId="42b7ecb7-3eb2-4e82-9e0d-01aa0c8f1790" providerId="ADAL" clId="{D0C87DB0-2BC2-4EDB-AC37-69991581F5CD}" dt="2024-10-08T04:51:05.444" v="229" actId="700"/>
          <ac:spMkLst>
            <pc:docMk/>
            <pc:sldMk cId="2155010737" sldId="22842"/>
            <ac:spMk id="2" creationId="{73F00DAF-56B7-8FF6-43BD-9DFF200CB2BE}"/>
          </ac:spMkLst>
        </pc:spChg>
        <pc:spChg chg="del mod">
          <ac:chgData name="田中 希世／リサーチ・コンサル／JRI (tanaka kiyo)" userId="42b7ecb7-3eb2-4e82-9e0d-01aa0c8f1790" providerId="ADAL" clId="{D0C87DB0-2BC2-4EDB-AC37-69991581F5CD}" dt="2024-10-08T04:53:25.078" v="246" actId="478"/>
          <ac:spMkLst>
            <pc:docMk/>
            <pc:sldMk cId="2155010737" sldId="22842"/>
            <ac:spMk id="3" creationId="{9D6E9698-FF9C-F908-62B9-15AC5A39644E}"/>
          </ac:spMkLst>
        </pc:spChg>
        <pc:spChg chg="add mod ord">
          <ac:chgData name="田中 希世／リサーチ・コンサル／JRI (tanaka kiyo)" userId="42b7ecb7-3eb2-4e82-9e0d-01aa0c8f1790" providerId="ADAL" clId="{D0C87DB0-2BC2-4EDB-AC37-69991581F5CD}" dt="2024-10-08T04:53:22.340" v="245" actId="113"/>
          <ac:spMkLst>
            <pc:docMk/>
            <pc:sldMk cId="2155010737" sldId="22842"/>
            <ac:spMk id="4" creationId="{B56C70A7-B771-863D-1DF8-6A930A63AD0B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4:49:49.197" v="213" actId="14100"/>
          <ac:spMkLst>
            <pc:docMk/>
            <pc:sldMk cId="2155010737" sldId="22842"/>
            <ac:spMk id="6" creationId="{B9F65531-0D3B-5355-046C-1C34BF501625}"/>
          </ac:spMkLst>
        </pc:spChg>
        <pc:picChg chg="mod">
          <ac:chgData name="田中 希世／リサーチ・コンサル／JRI (tanaka kiyo)" userId="42b7ecb7-3eb2-4e82-9e0d-01aa0c8f1790" providerId="ADAL" clId="{D0C87DB0-2BC2-4EDB-AC37-69991581F5CD}" dt="2024-10-08T04:50:50.762" v="225" actId="1076"/>
          <ac:picMkLst>
            <pc:docMk/>
            <pc:sldMk cId="2155010737" sldId="22842"/>
            <ac:picMk id="10" creationId="{24480752-7054-1659-445B-2F585CAD32F5}"/>
          </ac:picMkLst>
        </pc:picChg>
      </pc:sldChg>
      <pc:sldChg chg="addSp delSp modSp new mod modClrScheme chgLayout">
        <pc:chgData name="田中 希世／リサーチ・コンサル／JRI (tanaka kiyo)" userId="42b7ecb7-3eb2-4e82-9e0d-01aa0c8f1790" providerId="ADAL" clId="{D0C87DB0-2BC2-4EDB-AC37-69991581F5CD}" dt="2024-10-08T05:14:17.110" v="454" actId="207"/>
        <pc:sldMkLst>
          <pc:docMk/>
          <pc:sldMk cId="4274679728" sldId="22843"/>
        </pc:sldMkLst>
        <pc:spChg chg="del mod ord">
          <ac:chgData name="田中 希世／リサーチ・コンサル／JRI (tanaka kiyo)" userId="42b7ecb7-3eb2-4e82-9e0d-01aa0c8f1790" providerId="ADAL" clId="{D0C87DB0-2BC2-4EDB-AC37-69991581F5CD}" dt="2024-10-08T05:07:25.952" v="373" actId="700"/>
          <ac:spMkLst>
            <pc:docMk/>
            <pc:sldMk cId="4274679728" sldId="22843"/>
            <ac:spMk id="2" creationId="{A110EFDA-E616-E2A8-247E-F9DB0D067D02}"/>
          </ac:spMkLst>
        </pc:spChg>
        <pc:spChg chg="del">
          <ac:chgData name="田中 希世／リサーチ・コンサル／JRI (tanaka kiyo)" userId="42b7ecb7-3eb2-4e82-9e0d-01aa0c8f1790" providerId="ADAL" clId="{D0C87DB0-2BC2-4EDB-AC37-69991581F5CD}" dt="2024-10-08T05:07:25.952" v="373" actId="700"/>
          <ac:spMkLst>
            <pc:docMk/>
            <pc:sldMk cId="4274679728" sldId="22843"/>
            <ac:spMk id="3" creationId="{FD6667D8-F894-E550-33A5-CF04A5591D50}"/>
          </ac:spMkLst>
        </pc:spChg>
        <pc:spChg chg="del">
          <ac:chgData name="田中 希世／リサーチ・コンサル／JRI (tanaka kiyo)" userId="42b7ecb7-3eb2-4e82-9e0d-01aa0c8f1790" providerId="ADAL" clId="{D0C87DB0-2BC2-4EDB-AC37-69991581F5CD}" dt="2024-10-08T05:07:25.952" v="373" actId="700"/>
          <ac:spMkLst>
            <pc:docMk/>
            <pc:sldMk cId="4274679728" sldId="22843"/>
            <ac:spMk id="4" creationId="{616B78CA-0B8C-FB25-B637-3CE65148F8FF}"/>
          </ac:spMkLst>
        </pc:spChg>
        <pc:spChg chg="add mod ord">
          <ac:chgData name="田中 希世／リサーチ・コンサル／JRI (tanaka kiyo)" userId="42b7ecb7-3eb2-4e82-9e0d-01aa0c8f1790" providerId="ADAL" clId="{D0C87DB0-2BC2-4EDB-AC37-69991581F5CD}" dt="2024-10-08T05:14:17.110" v="454" actId="207"/>
          <ac:spMkLst>
            <pc:docMk/>
            <pc:sldMk cId="4274679728" sldId="22843"/>
            <ac:spMk id="5" creationId="{62438016-DED4-CB41-34AC-AB785D2077AA}"/>
          </ac:spMkLst>
        </pc:spChg>
        <pc:graphicFrameChg chg="add mod modGraphic">
          <ac:chgData name="田中 希世／リサーチ・コンサル／JRI (tanaka kiyo)" userId="42b7ecb7-3eb2-4e82-9e0d-01aa0c8f1790" providerId="ADAL" clId="{D0C87DB0-2BC2-4EDB-AC37-69991581F5CD}" dt="2024-10-08T05:10:23.134" v="392" actId="242"/>
          <ac:graphicFrameMkLst>
            <pc:docMk/>
            <pc:sldMk cId="4274679728" sldId="22843"/>
            <ac:graphicFrameMk id="6" creationId="{0A64E158-C133-4927-F7A3-2D02DDAE7269}"/>
          </ac:graphicFrameMkLst>
        </pc:graphicFrameChg>
      </pc:sldChg>
      <pc:sldChg chg="add">
        <pc:chgData name="田中 希世／リサーチ・コンサル／JRI (tanaka kiyo)" userId="42b7ecb7-3eb2-4e82-9e0d-01aa0c8f1790" providerId="ADAL" clId="{D0C87DB0-2BC2-4EDB-AC37-69991581F5CD}" dt="2024-10-08T05:13:05.205" v="435"/>
        <pc:sldMkLst>
          <pc:docMk/>
          <pc:sldMk cId="2716556061" sldId="22844"/>
        </pc:sldMkLst>
      </pc:sldChg>
      <pc:sldChg chg="new del">
        <pc:chgData name="田中 希世／リサーチ・コンサル／JRI (tanaka kiyo)" userId="42b7ecb7-3eb2-4e82-9e0d-01aa0c8f1790" providerId="ADAL" clId="{D0C87DB0-2BC2-4EDB-AC37-69991581F5CD}" dt="2024-10-08T05:13:00.970" v="434" actId="680"/>
        <pc:sldMkLst>
          <pc:docMk/>
          <pc:sldMk cId="3114708249" sldId="22844"/>
        </pc:sldMkLst>
      </pc:sldChg>
      <pc:sldChg chg="addSp modSp add mod modClrScheme chgLayout">
        <pc:chgData name="田中 希世／リサーチ・コンサル／JRI (tanaka kiyo)" userId="42b7ecb7-3eb2-4e82-9e0d-01aa0c8f1790" providerId="ADAL" clId="{D0C87DB0-2BC2-4EDB-AC37-69991581F5CD}" dt="2024-10-08T05:25:23.832" v="562" actId="20577"/>
        <pc:sldMkLst>
          <pc:docMk/>
          <pc:sldMk cId="1300300148" sldId="22845"/>
        </pc:sldMkLst>
        <pc:spChg chg="add mod">
          <ac:chgData name="田中 希世／リサーチ・コンサル／JRI (tanaka kiyo)" userId="42b7ecb7-3eb2-4e82-9e0d-01aa0c8f1790" providerId="ADAL" clId="{D0C87DB0-2BC2-4EDB-AC37-69991581F5CD}" dt="2024-10-08T05:24:24.805" v="537" actId="3064"/>
          <ac:spMkLst>
            <pc:docMk/>
            <pc:sldMk cId="1300300148" sldId="22845"/>
            <ac:spMk id="2" creationId="{DBDAAB49-3F86-B090-5888-13DD55B3C321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5:24:32.311" v="540" actId="20577"/>
          <ac:spMkLst>
            <pc:docMk/>
            <pc:sldMk cId="1300300148" sldId="22845"/>
            <ac:spMk id="3" creationId="{95F8F8C5-389D-B1BB-ADCC-03E7DBED63B5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5:24:41.014" v="545" actId="20577"/>
          <ac:spMkLst>
            <pc:docMk/>
            <pc:sldMk cId="1300300148" sldId="22845"/>
            <ac:spMk id="4" creationId="{138B6453-C1C9-708D-9897-9D2EE6C5D432}"/>
          </ac:spMkLst>
        </pc:spChg>
        <pc:spChg chg="mod ord">
          <ac:chgData name="田中 希世／リサーチ・コンサル／JRI (tanaka kiyo)" userId="42b7ecb7-3eb2-4e82-9e0d-01aa0c8f1790" providerId="ADAL" clId="{D0C87DB0-2BC2-4EDB-AC37-69991581F5CD}" dt="2024-10-08T05:23:24.749" v="521" actId="14100"/>
          <ac:spMkLst>
            <pc:docMk/>
            <pc:sldMk cId="1300300148" sldId="22845"/>
            <ac:spMk id="5" creationId="{62438016-DED4-CB41-34AC-AB785D2077AA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5:25:20.362" v="560" actId="20577"/>
          <ac:spMkLst>
            <pc:docMk/>
            <pc:sldMk cId="1300300148" sldId="22845"/>
            <ac:spMk id="7" creationId="{141648A3-F077-9F78-70C2-2168C2075510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5:25:23.832" v="562" actId="20577"/>
          <ac:spMkLst>
            <pc:docMk/>
            <pc:sldMk cId="1300300148" sldId="22845"/>
            <ac:spMk id="8" creationId="{3F5D87BE-F214-8397-02B7-2DAEF5A06AC3}"/>
          </ac:spMkLst>
        </pc:spChg>
        <pc:graphicFrameChg chg="mod modGraphic">
          <ac:chgData name="田中 希世／リサーチ・コンサル／JRI (tanaka kiyo)" userId="42b7ecb7-3eb2-4e82-9e0d-01aa0c8f1790" providerId="ADAL" clId="{D0C87DB0-2BC2-4EDB-AC37-69991581F5CD}" dt="2024-10-08T05:21:51.890" v="504" actId="1076"/>
          <ac:graphicFrameMkLst>
            <pc:docMk/>
            <pc:sldMk cId="1300300148" sldId="22845"/>
            <ac:graphicFrameMk id="6" creationId="{0A64E158-C133-4927-F7A3-2D02DDAE7269}"/>
          </ac:graphicFrameMkLst>
        </pc:graphicFrameChg>
      </pc:sldChg>
      <pc:sldChg chg="add">
        <pc:chgData name="田中 希世／リサーチ・コンサル／JRI (tanaka kiyo)" userId="42b7ecb7-3eb2-4e82-9e0d-01aa0c8f1790" providerId="ADAL" clId="{D0C87DB0-2BC2-4EDB-AC37-69991581F5CD}" dt="2024-10-08T05:13:05.205" v="435"/>
        <pc:sldMkLst>
          <pc:docMk/>
          <pc:sldMk cId="1916444179" sldId="22846"/>
        </pc:sldMkLst>
      </pc:sldChg>
      <pc:sldChg chg="add">
        <pc:chgData name="田中 希世／リサーチ・コンサル／JRI (tanaka kiyo)" userId="42b7ecb7-3eb2-4e82-9e0d-01aa0c8f1790" providerId="ADAL" clId="{D0C87DB0-2BC2-4EDB-AC37-69991581F5CD}" dt="2024-10-08T05:13:05.205" v="435"/>
        <pc:sldMkLst>
          <pc:docMk/>
          <pc:sldMk cId="1768536294" sldId="22847"/>
        </pc:sldMkLst>
      </pc:sldChg>
      <pc:sldChg chg="add">
        <pc:chgData name="田中 希世／リサーチ・コンサル／JRI (tanaka kiyo)" userId="42b7ecb7-3eb2-4e82-9e0d-01aa0c8f1790" providerId="ADAL" clId="{D0C87DB0-2BC2-4EDB-AC37-69991581F5CD}" dt="2024-10-08T05:13:05.205" v="435"/>
        <pc:sldMkLst>
          <pc:docMk/>
          <pc:sldMk cId="1212548665" sldId="22848"/>
        </pc:sldMkLst>
      </pc:sldChg>
      <pc:sldChg chg="addSp delSp modSp new mod modClrScheme chgLayout">
        <pc:chgData name="田中 希世／リサーチ・コンサル／JRI (tanaka kiyo)" userId="42b7ecb7-3eb2-4e82-9e0d-01aa0c8f1790" providerId="ADAL" clId="{D0C87DB0-2BC2-4EDB-AC37-69991581F5CD}" dt="2024-10-08T05:48:33.552" v="595" actId="21"/>
        <pc:sldMkLst>
          <pc:docMk/>
          <pc:sldMk cId="2871672323" sldId="22849"/>
        </pc:sldMkLst>
        <pc:spChg chg="del">
          <ac:chgData name="田中 希世／リサーチ・コンサル／JRI (tanaka kiyo)" userId="42b7ecb7-3eb2-4e82-9e0d-01aa0c8f1790" providerId="ADAL" clId="{D0C87DB0-2BC2-4EDB-AC37-69991581F5CD}" dt="2024-10-08T05:40:17.059" v="564" actId="700"/>
          <ac:spMkLst>
            <pc:docMk/>
            <pc:sldMk cId="2871672323" sldId="22849"/>
            <ac:spMk id="2" creationId="{28F38A49-CE0B-F1FD-190E-E15E1AAFC61E}"/>
          </ac:spMkLst>
        </pc:spChg>
        <pc:spChg chg="del">
          <ac:chgData name="田中 希世／リサーチ・コンサル／JRI (tanaka kiyo)" userId="42b7ecb7-3eb2-4e82-9e0d-01aa0c8f1790" providerId="ADAL" clId="{D0C87DB0-2BC2-4EDB-AC37-69991581F5CD}" dt="2024-10-08T05:40:17.059" v="564" actId="700"/>
          <ac:spMkLst>
            <pc:docMk/>
            <pc:sldMk cId="2871672323" sldId="22849"/>
            <ac:spMk id="3" creationId="{5AC1EAAB-62A4-06A7-D7F8-3D8D822D5FC8}"/>
          </ac:spMkLst>
        </pc:spChg>
        <pc:spChg chg="del">
          <ac:chgData name="田中 希世／リサーチ・コンサル／JRI (tanaka kiyo)" userId="42b7ecb7-3eb2-4e82-9e0d-01aa0c8f1790" providerId="ADAL" clId="{D0C87DB0-2BC2-4EDB-AC37-69991581F5CD}" dt="2024-10-08T05:40:17.059" v="564" actId="700"/>
          <ac:spMkLst>
            <pc:docMk/>
            <pc:sldMk cId="2871672323" sldId="22849"/>
            <ac:spMk id="4" creationId="{61B6BF22-8064-1164-2E23-366F85C4BC5A}"/>
          </ac:spMkLst>
        </pc:spChg>
        <pc:picChg chg="add mod">
          <ac:chgData name="田中 希世／リサーチ・コンサル／JRI (tanaka kiyo)" userId="42b7ecb7-3eb2-4e82-9e0d-01aa0c8f1790" providerId="ADAL" clId="{D0C87DB0-2BC2-4EDB-AC37-69991581F5CD}" dt="2024-10-08T05:46:31.497" v="586" actId="14100"/>
          <ac:picMkLst>
            <pc:docMk/>
            <pc:sldMk cId="2871672323" sldId="22849"/>
            <ac:picMk id="6" creationId="{FBF307B2-5E07-D3DB-E072-3F69FF77E779}"/>
          </ac:picMkLst>
        </pc:picChg>
        <pc:picChg chg="add mod">
          <ac:chgData name="田中 希世／リサーチ・コンサル／JRI (tanaka kiyo)" userId="42b7ecb7-3eb2-4e82-9e0d-01aa0c8f1790" providerId="ADAL" clId="{D0C87DB0-2BC2-4EDB-AC37-69991581F5CD}" dt="2024-10-08T05:46:32.992" v="587" actId="1076"/>
          <ac:picMkLst>
            <pc:docMk/>
            <pc:sldMk cId="2871672323" sldId="22849"/>
            <ac:picMk id="8" creationId="{BB9A84C0-0956-5ADC-3230-632D7550449C}"/>
          </ac:picMkLst>
        </pc:picChg>
        <pc:picChg chg="add del mod">
          <ac:chgData name="田中 希世／リサーチ・コンサル／JRI (tanaka kiyo)" userId="42b7ecb7-3eb2-4e82-9e0d-01aa0c8f1790" providerId="ADAL" clId="{D0C87DB0-2BC2-4EDB-AC37-69991581F5CD}" dt="2024-10-08T05:44:48.725" v="577" actId="21"/>
          <ac:picMkLst>
            <pc:docMk/>
            <pc:sldMk cId="2871672323" sldId="22849"/>
            <ac:picMk id="10" creationId="{BC8E10FD-D98D-2BFB-2B77-89C6F1A6E25B}"/>
          </ac:picMkLst>
        </pc:picChg>
        <pc:picChg chg="add del">
          <ac:chgData name="田中 希世／リサーチ・コンサル／JRI (tanaka kiyo)" userId="42b7ecb7-3eb2-4e82-9e0d-01aa0c8f1790" providerId="ADAL" clId="{D0C87DB0-2BC2-4EDB-AC37-69991581F5CD}" dt="2024-10-08T05:47:50.482" v="589" actId="21"/>
          <ac:picMkLst>
            <pc:docMk/>
            <pc:sldMk cId="2871672323" sldId="22849"/>
            <ac:picMk id="12" creationId="{47D6174A-7321-21FE-AFDE-BD1E8BE66ADE}"/>
          </ac:picMkLst>
        </pc:picChg>
        <pc:picChg chg="add del">
          <ac:chgData name="田中 希世／リサーチ・コンサル／JRI (tanaka kiyo)" userId="42b7ecb7-3eb2-4e82-9e0d-01aa0c8f1790" providerId="ADAL" clId="{D0C87DB0-2BC2-4EDB-AC37-69991581F5CD}" dt="2024-10-08T05:48:33.552" v="595" actId="21"/>
          <ac:picMkLst>
            <pc:docMk/>
            <pc:sldMk cId="2871672323" sldId="22849"/>
            <ac:picMk id="14" creationId="{37362A11-5553-4A75-AF52-BB090BBDC1A3}"/>
          </ac:picMkLst>
        </pc:picChg>
      </pc:sldChg>
      <pc:sldChg chg="addSp modSp new mod">
        <pc:chgData name="田中 希世／リサーチ・コンサル／JRI (tanaka kiyo)" userId="42b7ecb7-3eb2-4e82-9e0d-01aa0c8f1790" providerId="ADAL" clId="{D0C87DB0-2BC2-4EDB-AC37-69991581F5CD}" dt="2024-10-08T05:47:57.922" v="593" actId="14100"/>
        <pc:sldMkLst>
          <pc:docMk/>
          <pc:sldMk cId="233332537" sldId="22850"/>
        </pc:sldMkLst>
        <pc:picChg chg="add mod">
          <ac:chgData name="田中 希世／リサーチ・コンサル／JRI (tanaka kiyo)" userId="42b7ecb7-3eb2-4e82-9e0d-01aa0c8f1790" providerId="ADAL" clId="{D0C87DB0-2BC2-4EDB-AC37-69991581F5CD}" dt="2024-10-08T05:44:51.920" v="579" actId="1076"/>
          <ac:picMkLst>
            <pc:docMk/>
            <pc:sldMk cId="233332537" sldId="22850"/>
            <ac:picMk id="2" creationId="{3FFBCF67-0EE8-0C6F-AD1D-C4AE905A71D9}"/>
          </ac:picMkLst>
        </pc:picChg>
        <pc:picChg chg="add mod">
          <ac:chgData name="田中 希世／リサーチ・コンサル／JRI (tanaka kiyo)" userId="42b7ecb7-3eb2-4e82-9e0d-01aa0c8f1790" providerId="ADAL" clId="{D0C87DB0-2BC2-4EDB-AC37-69991581F5CD}" dt="2024-10-08T05:45:14.053" v="582" actId="1076"/>
          <ac:picMkLst>
            <pc:docMk/>
            <pc:sldMk cId="233332537" sldId="22850"/>
            <ac:picMk id="4" creationId="{11ED08CF-716E-C8D1-326B-716BD19ADDB0}"/>
          </ac:picMkLst>
        </pc:picChg>
        <pc:picChg chg="add mod">
          <ac:chgData name="田中 希世／リサーチ・コンサル／JRI (tanaka kiyo)" userId="42b7ecb7-3eb2-4e82-9e0d-01aa0c8f1790" providerId="ADAL" clId="{D0C87DB0-2BC2-4EDB-AC37-69991581F5CD}" dt="2024-10-08T05:46:25.992" v="585" actId="14100"/>
          <ac:picMkLst>
            <pc:docMk/>
            <pc:sldMk cId="233332537" sldId="22850"/>
            <ac:picMk id="6" creationId="{DCCEA71C-0721-B8E6-331D-16AFA7C216BD}"/>
          </ac:picMkLst>
        </pc:picChg>
        <pc:picChg chg="add mod">
          <ac:chgData name="田中 希世／リサーチ・コンサル／JRI (tanaka kiyo)" userId="42b7ecb7-3eb2-4e82-9e0d-01aa0c8f1790" providerId="ADAL" clId="{D0C87DB0-2BC2-4EDB-AC37-69991581F5CD}" dt="2024-10-08T05:47:57.922" v="593" actId="14100"/>
          <ac:picMkLst>
            <pc:docMk/>
            <pc:sldMk cId="233332537" sldId="22850"/>
            <ac:picMk id="7" creationId="{E81366E1-F762-AB30-9B74-33C534D26549}"/>
          </ac:picMkLst>
        </pc:picChg>
      </pc:sldChg>
      <pc:sldChg chg="addSp modSp add mod">
        <pc:chgData name="田中 希世／リサーチ・コンサル／JRI (tanaka kiyo)" userId="42b7ecb7-3eb2-4e82-9e0d-01aa0c8f1790" providerId="ADAL" clId="{D0C87DB0-2BC2-4EDB-AC37-69991581F5CD}" dt="2024-10-08T05:55:39.556" v="614" actId="1076"/>
        <pc:sldMkLst>
          <pc:docMk/>
          <pc:sldMk cId="3896813091" sldId="22851"/>
        </pc:sldMkLst>
        <pc:picChg chg="add mod">
          <ac:chgData name="田中 希世／リサーチ・コンサル／JRI (tanaka kiyo)" userId="42b7ecb7-3eb2-4e82-9e0d-01aa0c8f1790" providerId="ADAL" clId="{D0C87DB0-2BC2-4EDB-AC37-69991581F5CD}" dt="2024-10-08T05:48:39.392" v="598" actId="1076"/>
          <ac:picMkLst>
            <pc:docMk/>
            <pc:sldMk cId="3896813091" sldId="22851"/>
            <ac:picMk id="2" creationId="{C2D5CDCE-B7B8-4C40-4206-3F07141091F4}"/>
          </ac:picMkLst>
        </pc:picChg>
        <pc:picChg chg="add mod">
          <ac:chgData name="田中 希世／リサーチ・コンサル／JRI (tanaka kiyo)" userId="42b7ecb7-3eb2-4e82-9e0d-01aa0c8f1790" providerId="ADAL" clId="{D0C87DB0-2BC2-4EDB-AC37-69991581F5CD}" dt="2024-10-08T05:49:14.383" v="601" actId="1076"/>
          <ac:picMkLst>
            <pc:docMk/>
            <pc:sldMk cId="3896813091" sldId="22851"/>
            <ac:picMk id="4" creationId="{2D6064EA-AC0C-0F53-A2F7-24598F069B5C}"/>
          </ac:picMkLst>
        </pc:picChg>
        <pc:picChg chg="add mod">
          <ac:chgData name="田中 希世／リサーチ・コンサル／JRI (tanaka kiyo)" userId="42b7ecb7-3eb2-4e82-9e0d-01aa0c8f1790" providerId="ADAL" clId="{D0C87DB0-2BC2-4EDB-AC37-69991581F5CD}" dt="2024-10-08T05:51:30.071" v="604" actId="1076"/>
          <ac:picMkLst>
            <pc:docMk/>
            <pc:sldMk cId="3896813091" sldId="22851"/>
            <ac:picMk id="6" creationId="{05E06A4A-00A3-A532-1E0D-A2EF9C7EEBFA}"/>
          </ac:picMkLst>
        </pc:picChg>
        <pc:picChg chg="add mod">
          <ac:chgData name="田中 希世／リサーチ・コンサル／JRI (tanaka kiyo)" userId="42b7ecb7-3eb2-4e82-9e0d-01aa0c8f1790" providerId="ADAL" clId="{D0C87DB0-2BC2-4EDB-AC37-69991581F5CD}" dt="2024-10-08T05:54:45.326" v="607" actId="1076"/>
          <ac:picMkLst>
            <pc:docMk/>
            <pc:sldMk cId="3896813091" sldId="22851"/>
            <ac:picMk id="8" creationId="{A5F7BCF4-9DC8-66A1-A6EC-FE245A920BF9}"/>
          </ac:picMkLst>
        </pc:picChg>
        <pc:picChg chg="add mod">
          <ac:chgData name="田中 希世／リサーチ・コンサル／JRI (tanaka kiyo)" userId="42b7ecb7-3eb2-4e82-9e0d-01aa0c8f1790" providerId="ADAL" clId="{D0C87DB0-2BC2-4EDB-AC37-69991581F5CD}" dt="2024-10-08T05:55:21.910" v="610" actId="1076"/>
          <ac:picMkLst>
            <pc:docMk/>
            <pc:sldMk cId="3896813091" sldId="22851"/>
            <ac:picMk id="10" creationId="{A3EA9016-D285-CF2E-ACDB-B74BA4EA6C1B}"/>
          </ac:picMkLst>
        </pc:picChg>
        <pc:picChg chg="add mod">
          <ac:chgData name="田中 希世／リサーチ・コンサル／JRI (tanaka kiyo)" userId="42b7ecb7-3eb2-4e82-9e0d-01aa0c8f1790" providerId="ADAL" clId="{D0C87DB0-2BC2-4EDB-AC37-69991581F5CD}" dt="2024-10-08T05:55:39.556" v="614" actId="1076"/>
          <ac:picMkLst>
            <pc:docMk/>
            <pc:sldMk cId="3896813091" sldId="22851"/>
            <ac:picMk id="12" creationId="{16F3CA09-0CD0-0699-CA73-9F26FC0200B8}"/>
          </ac:picMkLst>
        </pc:picChg>
      </pc:sldChg>
      <pc:sldChg chg="addSp modSp add mod">
        <pc:chgData name="田中 希世／リサーチ・コンサル／JRI (tanaka kiyo)" userId="42b7ecb7-3eb2-4e82-9e0d-01aa0c8f1790" providerId="ADAL" clId="{D0C87DB0-2BC2-4EDB-AC37-69991581F5CD}" dt="2024-10-08T06:00:26.450" v="620" actId="1076"/>
        <pc:sldMkLst>
          <pc:docMk/>
          <pc:sldMk cId="4232408103" sldId="22852"/>
        </pc:sldMkLst>
        <pc:picChg chg="add mod">
          <ac:chgData name="田中 希世／リサーチ・コンサル／JRI (tanaka kiyo)" userId="42b7ecb7-3eb2-4e82-9e0d-01aa0c8f1790" providerId="ADAL" clId="{D0C87DB0-2BC2-4EDB-AC37-69991581F5CD}" dt="2024-10-08T05:59:57.045" v="618" actId="1076"/>
          <ac:picMkLst>
            <pc:docMk/>
            <pc:sldMk cId="4232408103" sldId="22852"/>
            <ac:picMk id="3" creationId="{D80EAAC4-04D7-84D0-06F7-EAD703C7E5DE}"/>
          </ac:picMkLst>
        </pc:picChg>
        <pc:picChg chg="add mod">
          <ac:chgData name="田中 希世／リサーチ・コンサル／JRI (tanaka kiyo)" userId="42b7ecb7-3eb2-4e82-9e0d-01aa0c8f1790" providerId="ADAL" clId="{D0C87DB0-2BC2-4EDB-AC37-69991581F5CD}" dt="2024-10-08T06:00:26.450" v="620" actId="1076"/>
          <ac:picMkLst>
            <pc:docMk/>
            <pc:sldMk cId="4232408103" sldId="22852"/>
            <ac:picMk id="5" creationId="{5A1AE079-8535-E059-1913-29ACA55478F1}"/>
          </ac:picMkLst>
        </pc:picChg>
      </pc:sldChg>
      <pc:sldChg chg="new">
        <pc:chgData name="田中 希世／リサーチ・コンサル／JRI (tanaka kiyo)" userId="42b7ecb7-3eb2-4e82-9e0d-01aa0c8f1790" providerId="ADAL" clId="{D0C87DB0-2BC2-4EDB-AC37-69991581F5CD}" dt="2024-10-08T05:55:42.230" v="615" actId="680"/>
        <pc:sldMkLst>
          <pc:docMk/>
          <pc:sldMk cId="1020108380" sldId="22853"/>
        </pc:sldMkLst>
      </pc:sldChg>
      <pc:sldChg chg="new">
        <pc:chgData name="田中 希世／リサーチ・コンサル／JRI (tanaka kiyo)" userId="42b7ecb7-3eb2-4e82-9e0d-01aa0c8f1790" providerId="ADAL" clId="{D0C87DB0-2BC2-4EDB-AC37-69991581F5CD}" dt="2024-10-08T05:55:46.360" v="616" actId="680"/>
        <pc:sldMkLst>
          <pc:docMk/>
          <pc:sldMk cId="805336291" sldId="22854"/>
        </pc:sldMkLst>
      </pc:sldChg>
      <pc:sldMasterChg chg="modSldLayout">
        <pc:chgData name="田中 希世／リサーチ・コンサル／JRI (tanaka kiyo)" userId="42b7ecb7-3eb2-4e82-9e0d-01aa0c8f1790" providerId="ADAL" clId="{D0C87DB0-2BC2-4EDB-AC37-69991581F5CD}" dt="2024-10-08T04:41:41.224" v="150" actId="478"/>
        <pc:sldMasterMkLst>
          <pc:docMk/>
          <pc:sldMasterMk cId="2306410828" sldId="2147483679"/>
        </pc:sldMasterMkLst>
        <pc:sldLayoutChg chg="addSp delSp modSp mod">
          <pc:chgData name="田中 希世／リサーチ・コンサル／JRI (tanaka kiyo)" userId="42b7ecb7-3eb2-4e82-9e0d-01aa0c8f1790" providerId="ADAL" clId="{D0C87DB0-2BC2-4EDB-AC37-69991581F5CD}" dt="2024-10-08T04:41:41.224" v="150" actId="478"/>
          <pc:sldLayoutMkLst>
            <pc:docMk/>
            <pc:sldMasterMk cId="2306410828" sldId="2147483679"/>
            <pc:sldLayoutMk cId="599861514" sldId="2147483687"/>
          </pc:sldLayoutMkLst>
          <pc:spChg chg="add del mod">
            <ac:chgData name="田中 希世／リサーチ・コンサル／JRI (tanaka kiyo)" userId="42b7ecb7-3eb2-4e82-9e0d-01aa0c8f1790" providerId="ADAL" clId="{D0C87DB0-2BC2-4EDB-AC37-69991581F5CD}" dt="2024-10-08T04:41:34.197" v="149" actId="21"/>
            <ac:spMkLst>
              <pc:docMk/>
              <pc:sldMasterMk cId="2306410828" sldId="2147483679"/>
              <pc:sldLayoutMk cId="599861514" sldId="2147483687"/>
              <ac:spMk id="3" creationId="{100A5AF3-1CC8-28E9-B8E0-6FC83D4CAEBD}"/>
            </ac:spMkLst>
          </pc:spChg>
          <pc:cxnChg chg="del">
            <ac:chgData name="田中 希世／リサーチ・コンサル／JRI (tanaka kiyo)" userId="42b7ecb7-3eb2-4e82-9e0d-01aa0c8f1790" providerId="ADAL" clId="{D0C87DB0-2BC2-4EDB-AC37-69991581F5CD}" dt="2024-10-08T04:41:41.224" v="150" actId="478"/>
            <ac:cxnSpMkLst>
              <pc:docMk/>
              <pc:sldMasterMk cId="2306410828" sldId="2147483679"/>
              <pc:sldLayoutMk cId="599861514" sldId="2147483687"/>
              <ac:cxnSpMk id="4" creationId="{00000000-0000-0000-0000-000000000000}"/>
            </ac:cxnSpMkLst>
          </pc:cxnChg>
        </pc:sldLayoutChg>
      </pc:sldMasterChg>
      <pc:sldMasterChg chg="addSp delSp modSp add mod addSldLayout delSldLayout modSldLayout sldLayoutOrd">
        <pc:chgData name="田中 希世／リサーチ・コンサル／JRI (tanaka kiyo)" userId="42b7ecb7-3eb2-4e82-9e0d-01aa0c8f1790" providerId="ADAL" clId="{D0C87DB0-2BC2-4EDB-AC37-69991581F5CD}" dt="2024-10-08T05:15:54.647" v="468" actId="6014"/>
        <pc:sldMasterMkLst>
          <pc:docMk/>
          <pc:sldMasterMk cId="3182758442" sldId="2147483688"/>
        </pc:sldMasterMkLst>
        <pc:spChg chg="mod">
          <ac:chgData name="田中 希世／リサーチ・コンサル／JRI (tanaka kiyo)" userId="42b7ecb7-3eb2-4e82-9e0d-01aa0c8f1790" providerId="ADAL" clId="{D0C87DB0-2BC2-4EDB-AC37-69991581F5CD}" dt="2024-10-08T04:41:09.768" v="143" actId="12788"/>
          <ac:spMkLst>
            <pc:docMk/>
            <pc:sldMasterMk cId="3182758442" sldId="2147483688"/>
            <ac:spMk id="2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4:39:30.652" v="122" actId="14100"/>
          <ac:spMkLst>
            <pc:docMk/>
            <pc:sldMasterMk cId="3182758442" sldId="2147483688"/>
            <ac:spMk id="4" creationId="{9AEC048E-0025-8866-8AE9-E45A6E66783F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4:39:04.646" v="35"/>
          <ac:spMkLst>
            <pc:docMk/>
            <pc:sldMasterMk cId="3182758442" sldId="2147483688"/>
            <ac:spMk id="5" creationId="{82A6E487-97C5-5B68-CD3E-B94354D1DABA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4:39:04.646" v="35"/>
          <ac:spMkLst>
            <pc:docMk/>
            <pc:sldMasterMk cId="3182758442" sldId="2147483688"/>
            <ac:spMk id="6" creationId="{5B76F852-F3E2-B0FB-7633-9F40A6EBB76E}"/>
          </ac:spMkLst>
        </pc:spChg>
        <pc:spChg chg="del mod">
          <ac:chgData name="田中 希世／リサーチ・コンサル／JRI (tanaka kiyo)" userId="42b7ecb7-3eb2-4e82-9e0d-01aa0c8f1790" providerId="ADAL" clId="{D0C87DB0-2BC2-4EDB-AC37-69991581F5CD}" dt="2024-10-08T04:40:27.354" v="129" actId="478"/>
          <ac:spMkLst>
            <pc:docMk/>
            <pc:sldMasterMk cId="3182758442" sldId="2147483688"/>
            <ac:spMk id="8" creationId="{6A919760-68A2-3AA3-45EF-DF6AF05C2966}"/>
          </ac:spMkLst>
        </pc:spChg>
        <pc:spChg chg="del mod topLvl">
          <ac:chgData name="田中 希世／リサーチ・コンサル／JRI (tanaka kiyo)" userId="42b7ecb7-3eb2-4e82-9e0d-01aa0c8f1790" providerId="ADAL" clId="{D0C87DB0-2BC2-4EDB-AC37-69991581F5CD}" dt="2024-10-08T04:40:32.355" v="130" actId="478"/>
          <ac:spMkLst>
            <pc:docMk/>
            <pc:sldMasterMk cId="3182758442" sldId="2147483688"/>
            <ac:spMk id="9" creationId="{1576C178-1A4A-E9C3-9EF6-C2A9B90865D2}"/>
          </ac:spMkLst>
        </pc:spChg>
        <pc:spChg chg="del mod topLvl">
          <ac:chgData name="田中 希世／リサーチ・コンサル／JRI (tanaka kiyo)" userId="42b7ecb7-3eb2-4e82-9e0d-01aa0c8f1790" providerId="ADAL" clId="{D0C87DB0-2BC2-4EDB-AC37-69991581F5CD}" dt="2024-10-08T04:41:22.741" v="146" actId="21"/>
          <ac:spMkLst>
            <pc:docMk/>
            <pc:sldMasterMk cId="3182758442" sldId="2147483688"/>
            <ac:spMk id="10" creationId="{5773A137-E3FA-0AF4-12B3-DB595C0D6FCD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4:41:52.011" v="153"/>
          <ac:spMkLst>
            <pc:docMk/>
            <pc:sldMasterMk cId="3182758442" sldId="2147483688"/>
            <ac:spMk id="11" creationId="{08C12888-0B5F-C142-A7BB-923C88923139}"/>
          </ac:spMkLst>
        </pc:spChg>
        <pc:spChg chg="add del mod">
          <ac:chgData name="田中 希世／リサーチ・コンサル／JRI (tanaka kiyo)" userId="42b7ecb7-3eb2-4e82-9e0d-01aa0c8f1790" providerId="ADAL" clId="{D0C87DB0-2BC2-4EDB-AC37-69991581F5CD}" dt="2024-10-08T05:11:16.546" v="400" actId="21"/>
          <ac:spMkLst>
            <pc:docMk/>
            <pc:sldMasterMk cId="3182758442" sldId="2147483688"/>
            <ac:spMk id="12" creationId="{58E8E160-2C72-C094-E485-429139EF93A1}"/>
          </ac:spMkLst>
        </pc:spChg>
        <pc:spChg chg="add del mod">
          <ac:chgData name="田中 希世／リサーチ・コンサル／JRI (tanaka kiyo)" userId="42b7ecb7-3eb2-4e82-9e0d-01aa0c8f1790" providerId="ADAL" clId="{D0C87DB0-2BC2-4EDB-AC37-69991581F5CD}" dt="2024-10-08T05:11:16.546" v="400" actId="21"/>
          <ac:spMkLst>
            <pc:docMk/>
            <pc:sldMasterMk cId="3182758442" sldId="2147483688"/>
            <ac:spMk id="119" creationId="{3E2C7DBC-E9EF-FF62-823C-46BC2FD33548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4:42:24.507" v="157" actId="1076"/>
          <ac:spMkLst>
            <pc:docMk/>
            <pc:sldMasterMk cId="3182758442" sldId="2147483688"/>
            <ac:spMk id="120" creationId="{0EC08A8B-C371-4582-B62B-1CE8BAE16C25}"/>
          </ac:spMkLst>
        </pc:spChg>
        <pc:spChg chg="del">
          <ac:chgData name="田中 希世／リサーチ・コンサル／JRI (tanaka kiyo)" userId="42b7ecb7-3eb2-4e82-9e0d-01aa0c8f1790" providerId="ADAL" clId="{D0C87DB0-2BC2-4EDB-AC37-69991581F5CD}" dt="2024-10-08T04:33:25.701" v="9" actId="478"/>
          <ac:spMkLst>
            <pc:docMk/>
            <pc:sldMasterMk cId="3182758442" sldId="2147483688"/>
            <ac:spMk id="122" creationId="{254747F4-9453-411D-8301-48A01DA17770}"/>
          </ac:spMkLst>
        </pc:spChg>
        <pc:spChg chg="add del mod">
          <ac:chgData name="田中 希世／リサーチ・コンサル／JRI (tanaka kiyo)" userId="42b7ecb7-3eb2-4e82-9e0d-01aa0c8f1790" providerId="ADAL" clId="{D0C87DB0-2BC2-4EDB-AC37-69991581F5CD}" dt="2024-10-08T05:11:16.546" v="400" actId="21"/>
          <ac:spMkLst>
            <pc:docMk/>
            <pc:sldMasterMk cId="3182758442" sldId="2147483688"/>
            <ac:spMk id="123" creationId="{DAA1F812-821C-880F-E4BB-72FA3CF4EB52}"/>
          </ac:spMkLst>
        </pc:spChg>
        <pc:spChg chg="add del mod">
          <ac:chgData name="田中 希世／リサーチ・コンサル／JRI (tanaka kiyo)" userId="42b7ecb7-3eb2-4e82-9e0d-01aa0c8f1790" providerId="ADAL" clId="{D0C87DB0-2BC2-4EDB-AC37-69991581F5CD}" dt="2024-10-08T05:11:16.546" v="400" actId="21"/>
          <ac:spMkLst>
            <pc:docMk/>
            <pc:sldMasterMk cId="3182758442" sldId="2147483688"/>
            <ac:spMk id="124" creationId="{803AF825-6BB1-3341-0846-0E9E180B9304}"/>
          </ac:spMkLst>
        </pc:spChg>
        <pc:spChg chg="add del mod">
          <ac:chgData name="田中 希世／リサーチ・コンサル／JRI (tanaka kiyo)" userId="42b7ecb7-3eb2-4e82-9e0d-01aa0c8f1790" providerId="ADAL" clId="{D0C87DB0-2BC2-4EDB-AC37-69991581F5CD}" dt="2024-10-08T05:11:16.546" v="400" actId="21"/>
          <ac:spMkLst>
            <pc:docMk/>
            <pc:sldMasterMk cId="3182758442" sldId="2147483688"/>
            <ac:spMk id="125" creationId="{931072A6-268C-E323-2791-4228173BF709}"/>
          </ac:spMkLst>
        </pc:spChg>
        <pc:grpChg chg="add mod">
          <ac:chgData name="田中 希世／リサーチ・コンサル／JRI (tanaka kiyo)" userId="42b7ecb7-3eb2-4e82-9e0d-01aa0c8f1790" providerId="ADAL" clId="{D0C87DB0-2BC2-4EDB-AC37-69991581F5CD}" dt="2024-10-08T04:42:05.701" v="156" actId="1035"/>
          <ac:grpSpMkLst>
            <pc:docMk/>
            <pc:sldMasterMk cId="3182758442" sldId="2147483688"/>
            <ac:grpSpMk id="3" creationId="{6A68BBF4-26DC-084B-405C-16D087EDB7CB}"/>
          </ac:grpSpMkLst>
        </pc:grpChg>
        <pc:grpChg chg="add del mod">
          <ac:chgData name="田中 希世／リサーチ・コンサル／JRI (tanaka kiyo)" userId="42b7ecb7-3eb2-4e82-9e0d-01aa0c8f1790" providerId="ADAL" clId="{D0C87DB0-2BC2-4EDB-AC37-69991581F5CD}" dt="2024-10-08T04:40:32.355" v="130" actId="478"/>
          <ac:grpSpMkLst>
            <pc:docMk/>
            <pc:sldMasterMk cId="3182758442" sldId="2147483688"/>
            <ac:grpSpMk id="7" creationId="{579551FB-B8DE-29B6-86C0-11B8875D3171}"/>
          </ac:grpSpMkLst>
        </pc:grpChg>
        <pc:grpChg chg="del">
          <ac:chgData name="田中 希世／リサーチ・コンサル／JRI (tanaka kiyo)" userId="42b7ecb7-3eb2-4e82-9e0d-01aa0c8f1790" providerId="ADAL" clId="{D0C87DB0-2BC2-4EDB-AC37-69991581F5CD}" dt="2024-10-08T04:39:02.089" v="34" actId="478"/>
          <ac:grpSpMkLst>
            <pc:docMk/>
            <pc:sldMasterMk cId="3182758442" sldId="2147483688"/>
            <ac:grpSpMk id="13" creationId="{00000000-0000-0000-0000-000000000000}"/>
          </ac:grpSpMkLst>
        </pc:grpChg>
        <pc:picChg chg="del">
          <ac:chgData name="田中 希世／リサーチ・コンサル／JRI (tanaka kiyo)" userId="42b7ecb7-3eb2-4e82-9e0d-01aa0c8f1790" providerId="ADAL" clId="{D0C87DB0-2BC2-4EDB-AC37-69991581F5CD}" dt="2024-10-08T04:33:25.701" v="9" actId="478"/>
          <ac:picMkLst>
            <pc:docMk/>
            <pc:sldMasterMk cId="3182758442" sldId="2147483688"/>
            <ac:picMk id="121" creationId="{1FE13931-49D7-4A54-9DA3-8DF462980879}"/>
          </ac:picMkLst>
        </pc:picChg>
        <pc:cxnChg chg="del">
          <ac:chgData name="田中 希世／リサーチ・コンサル／JRI (tanaka kiyo)" userId="42b7ecb7-3eb2-4e82-9e0d-01aa0c8f1790" providerId="ADAL" clId="{D0C87DB0-2BC2-4EDB-AC37-69991581F5CD}" dt="2024-10-08T04:33:29.212" v="10" actId="478"/>
          <ac:cxnSpMkLst>
            <pc:docMk/>
            <pc:sldMasterMk cId="3182758442" sldId="2147483688"/>
            <ac:cxnSpMk id="118" creationId="{F611991D-AF9E-4078-A374-6A93C386EA22}"/>
          </ac:cxnSpMkLst>
        </pc:cxnChg>
        <pc:cxnChg chg="del">
          <ac:chgData name="田中 希世／リサーチ・コンサル／JRI (tanaka kiyo)" userId="42b7ecb7-3eb2-4e82-9e0d-01aa0c8f1790" providerId="ADAL" clId="{D0C87DB0-2BC2-4EDB-AC37-69991581F5CD}" dt="2024-10-08T04:33:25.701" v="9" actId="478"/>
          <ac:cxnSpMkLst>
            <pc:docMk/>
            <pc:sldMasterMk cId="3182758442" sldId="2147483688"/>
            <ac:cxnSpMk id="142" creationId="{423454BB-0CA5-42F1-9A21-92D0DEC792C0}"/>
          </ac:cxnSpMkLst>
        </pc:cxnChg>
        <pc:sldLayoutChg chg="add del mod replId">
          <pc:chgData name="田中 希世／リサーチ・コンサル／JRI (tanaka kiyo)" userId="42b7ecb7-3eb2-4e82-9e0d-01aa0c8f1790" providerId="ADAL" clId="{D0C87DB0-2BC2-4EDB-AC37-69991581F5CD}" dt="2024-10-08T04:35:49.809" v="22" actId="2696"/>
          <pc:sldLayoutMkLst>
            <pc:docMk/>
            <pc:sldMasterMk cId="3182758442" sldId="2147483688"/>
            <pc:sldLayoutMk cId="3626811854" sldId="2147483689"/>
          </pc:sldLayoutMkLst>
        </pc:sldLayoutChg>
        <pc:sldLayoutChg chg="addSp delSp modSp add mod replId">
          <pc:chgData name="田中 希世／リサーチ・コンサル／JRI (tanaka kiyo)" userId="42b7ecb7-3eb2-4e82-9e0d-01aa0c8f1790" providerId="ADAL" clId="{D0C87DB0-2BC2-4EDB-AC37-69991581F5CD}" dt="2024-10-08T04:53:44.034" v="249" actId="404"/>
          <pc:sldLayoutMkLst>
            <pc:docMk/>
            <pc:sldMasterMk cId="3182758442" sldId="2147483688"/>
            <pc:sldLayoutMk cId="587038580" sldId="2147483690"/>
          </pc:sldLayoutMkLst>
          <pc:spChg chg="add del mod">
            <ac:chgData name="田中 希世／リサーチ・コンサル／JRI (tanaka kiyo)" userId="42b7ecb7-3eb2-4e82-9e0d-01aa0c8f1790" providerId="ADAL" clId="{D0C87DB0-2BC2-4EDB-AC37-69991581F5CD}" dt="2024-10-08T04:41:50.924" v="152" actId="21"/>
            <ac:spMkLst>
              <pc:docMk/>
              <pc:sldMasterMk cId="3182758442" sldId="2147483688"/>
              <pc:sldLayoutMk cId="587038580" sldId="2147483690"/>
              <ac:spMk id="3" creationId="{329F4242-8318-781E-3F65-D12956E38E03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4:53:44.034" v="249" actId="404"/>
            <ac:spMkLst>
              <pc:docMk/>
              <pc:sldMasterMk cId="3182758442" sldId="2147483688"/>
              <pc:sldLayoutMk cId="587038580" sldId="2147483690"/>
              <ac:spMk id="7" creationId="{00000000-0000-0000-0000-000000000000}"/>
            </ac:spMkLst>
          </pc:spChg>
        </pc:sldLayoutChg>
        <pc:sldLayoutChg chg="modSp add mod ord replId">
          <pc:chgData name="田中 希世／リサーチ・コンサル／JRI (tanaka kiyo)" userId="42b7ecb7-3eb2-4e82-9e0d-01aa0c8f1790" providerId="ADAL" clId="{D0C87DB0-2BC2-4EDB-AC37-69991581F5CD}" dt="2024-10-08T04:59:50.326" v="297" actId="207"/>
          <pc:sldLayoutMkLst>
            <pc:docMk/>
            <pc:sldMasterMk cId="3182758442" sldId="2147483688"/>
            <pc:sldLayoutMk cId="2062188878" sldId="2147483691"/>
          </pc:sldLayoutMkLst>
          <pc:spChg chg="mod">
            <ac:chgData name="田中 希世／リサーチ・コンサル／JRI (tanaka kiyo)" userId="42b7ecb7-3eb2-4e82-9e0d-01aa0c8f1790" providerId="ADAL" clId="{D0C87DB0-2BC2-4EDB-AC37-69991581F5CD}" dt="2024-10-08T04:59:50.326" v="297" actId="207"/>
            <ac:spMkLst>
              <pc:docMk/>
              <pc:sldMasterMk cId="3182758442" sldId="2147483688"/>
              <pc:sldLayoutMk cId="2062188878" sldId="2147483691"/>
              <ac:spMk id="2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4:42:38.489" v="163" actId="1076"/>
            <ac:spMkLst>
              <pc:docMk/>
              <pc:sldMasterMk cId="3182758442" sldId="2147483688"/>
              <pc:sldLayoutMk cId="2062188878" sldId="2147483691"/>
              <ac:spMk id="7" creationId="{00000000-0000-0000-0000-000000000000}"/>
            </ac:spMkLst>
          </pc:spChg>
        </pc:sldLayoutChg>
        <pc:sldLayoutChg chg="addSp delSp modSp add mod replId setBg">
          <pc:chgData name="田中 希世／リサーチ・コンサル／JRI (tanaka kiyo)" userId="42b7ecb7-3eb2-4e82-9e0d-01aa0c8f1790" providerId="ADAL" clId="{D0C87DB0-2BC2-4EDB-AC37-69991581F5CD}" dt="2024-10-08T05:02:15.465" v="308" actId="14100"/>
          <pc:sldLayoutMkLst>
            <pc:docMk/>
            <pc:sldMasterMk cId="3182758442" sldId="2147483688"/>
            <pc:sldLayoutMk cId="3934274775" sldId="2147483692"/>
          </pc:sldLayoutMkLst>
          <pc:spChg chg="mod">
            <ac:chgData name="田中 希世／リサーチ・コンサル／JRI (tanaka kiyo)" userId="42b7ecb7-3eb2-4e82-9e0d-01aa0c8f1790" providerId="ADAL" clId="{D0C87DB0-2BC2-4EDB-AC37-69991581F5CD}" dt="2024-10-08T04:59:32.615" v="294" actId="207"/>
            <ac:spMkLst>
              <pc:docMk/>
              <pc:sldMasterMk cId="3182758442" sldId="2147483688"/>
              <pc:sldLayoutMk cId="3934274775" sldId="2147483692"/>
              <ac:spMk id="2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4:59:39.305" v="296" actId="207"/>
            <ac:spMkLst>
              <pc:docMk/>
              <pc:sldMasterMk cId="3182758442" sldId="2147483688"/>
              <pc:sldLayoutMk cId="3934274775" sldId="2147483692"/>
              <ac:spMk id="3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4:59:36.054" v="295" actId="207"/>
            <ac:spMkLst>
              <pc:docMk/>
              <pc:sldMasterMk cId="3182758442" sldId="2147483688"/>
              <pc:sldLayoutMk cId="3934274775" sldId="2147483692"/>
              <ac:spMk id="7" creationId="{00000000-0000-0000-0000-000000000000}"/>
            </ac:spMkLst>
          </pc:spChg>
          <pc:spChg chg="del mod topLvl">
            <ac:chgData name="田中 希世／リサーチ・コンサル／JRI (tanaka kiyo)" userId="42b7ecb7-3eb2-4e82-9e0d-01aa0c8f1790" providerId="ADAL" clId="{D0C87DB0-2BC2-4EDB-AC37-69991581F5CD}" dt="2024-10-08T04:45:37.682" v="171" actId="478"/>
            <ac:spMkLst>
              <pc:docMk/>
              <pc:sldMasterMk cId="3182758442" sldId="2147483688"/>
              <pc:sldLayoutMk cId="3934274775" sldId="2147483692"/>
              <ac:spMk id="111" creationId="{EA2AD1C0-C079-BDCD-0CAB-8885A34B32A2}"/>
            </ac:spMkLst>
          </pc:spChg>
          <pc:spChg chg="add del">
            <ac:chgData name="田中 希世／リサーチ・コンサル／JRI (tanaka kiyo)" userId="42b7ecb7-3eb2-4e82-9e0d-01aa0c8f1790" providerId="ADAL" clId="{D0C87DB0-2BC2-4EDB-AC37-69991581F5CD}" dt="2024-10-08T04:35:25.666" v="15" actId="478"/>
            <ac:spMkLst>
              <pc:docMk/>
              <pc:sldMasterMk cId="3182758442" sldId="2147483688"/>
              <pc:sldLayoutMk cId="3934274775" sldId="2147483692"/>
              <ac:spMk id="113" creationId="{1FFB9D90-0CF5-4C7D-8608-ADD004F61066}"/>
            </ac:spMkLst>
          </pc:spChg>
          <pc:spChg chg="del mod">
            <ac:chgData name="田中 希世／リサーチ・コンサル／JRI (tanaka kiyo)" userId="42b7ecb7-3eb2-4e82-9e0d-01aa0c8f1790" providerId="ADAL" clId="{D0C87DB0-2BC2-4EDB-AC37-69991581F5CD}" dt="2024-10-08T04:45:57.655" v="178" actId="478"/>
            <ac:spMkLst>
              <pc:docMk/>
              <pc:sldMasterMk cId="3182758442" sldId="2147483688"/>
              <pc:sldLayoutMk cId="3934274775" sldId="2147483692"/>
              <ac:spMk id="114" creationId="{1F9860F3-8E8A-40BE-B47D-A494C46866F7}"/>
            </ac:spMkLst>
          </pc:spChg>
          <pc:spChg chg="del mod topLvl">
            <ac:chgData name="田中 希世／リサーチ・コンサル／JRI (tanaka kiyo)" userId="42b7ecb7-3eb2-4e82-9e0d-01aa0c8f1790" providerId="ADAL" clId="{D0C87DB0-2BC2-4EDB-AC37-69991581F5CD}" dt="2024-10-08T04:45:41.297" v="172" actId="478"/>
            <ac:spMkLst>
              <pc:docMk/>
              <pc:sldMasterMk cId="3182758442" sldId="2147483688"/>
              <pc:sldLayoutMk cId="3934274775" sldId="2147483692"/>
              <ac:spMk id="115" creationId="{AD30560D-5937-1BDD-EEF0-4D4CB9EE6459}"/>
            </ac:spMkLst>
          </pc:spChg>
          <pc:spChg chg="mod topLvl">
            <ac:chgData name="田中 希世／リサーチ・コンサル／JRI (tanaka kiyo)" userId="42b7ecb7-3eb2-4e82-9e0d-01aa0c8f1790" providerId="ADAL" clId="{D0C87DB0-2BC2-4EDB-AC37-69991581F5CD}" dt="2024-10-08T05:02:15.465" v="308" actId="14100"/>
            <ac:spMkLst>
              <pc:docMk/>
              <pc:sldMasterMk cId="3182758442" sldId="2147483688"/>
              <pc:sldLayoutMk cId="3934274775" sldId="2147483692"/>
              <ac:spMk id="116" creationId="{695A582C-3015-6C4A-28E9-3C2365A35FE3}"/>
            </ac:spMkLst>
          </pc:spChg>
          <pc:spChg chg="del">
            <ac:chgData name="田中 希世／リサーチ・コンサル／JRI (tanaka kiyo)" userId="42b7ecb7-3eb2-4e82-9e0d-01aa0c8f1790" providerId="ADAL" clId="{D0C87DB0-2BC2-4EDB-AC37-69991581F5CD}" dt="2024-10-08T04:35:26.846" v="16" actId="478"/>
            <ac:spMkLst>
              <pc:docMk/>
              <pc:sldMasterMk cId="3182758442" sldId="2147483688"/>
              <pc:sldLayoutMk cId="3934274775" sldId="2147483692"/>
              <ac:spMk id="117" creationId="{72A1CFFA-C9A3-478C-9D6F-3ABC61A54A04}"/>
            </ac:spMkLst>
          </pc:spChg>
          <pc:spChg chg="add mod">
            <ac:chgData name="田中 希世／リサーチ・コンサル／JRI (tanaka kiyo)" userId="42b7ecb7-3eb2-4e82-9e0d-01aa0c8f1790" providerId="ADAL" clId="{D0C87DB0-2BC2-4EDB-AC37-69991581F5CD}" dt="2024-10-08T05:02:15.465" v="308" actId="14100"/>
            <ac:spMkLst>
              <pc:docMk/>
              <pc:sldMasterMk cId="3182758442" sldId="2147483688"/>
              <pc:sldLayoutMk cId="3934274775" sldId="2147483692"/>
              <ac:spMk id="118" creationId="{98CB5D0C-C780-3276-02F3-133EAE589489}"/>
            </ac:spMkLst>
          </pc:spChg>
          <pc:spChg chg="add mod">
            <ac:chgData name="田中 希世／リサーチ・コンサル／JRI (tanaka kiyo)" userId="42b7ecb7-3eb2-4e82-9e0d-01aa0c8f1790" providerId="ADAL" clId="{D0C87DB0-2BC2-4EDB-AC37-69991581F5CD}" dt="2024-10-08T05:02:15.465" v="308" actId="14100"/>
            <ac:spMkLst>
              <pc:docMk/>
              <pc:sldMasterMk cId="3182758442" sldId="2147483688"/>
              <pc:sldLayoutMk cId="3934274775" sldId="2147483692"/>
              <ac:spMk id="120" creationId="{5BE0E2B3-D6D1-CFFD-B685-8D55B42FDF8D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4:56:54.574" v="280" actId="478"/>
            <ac:spMkLst>
              <pc:docMk/>
              <pc:sldMasterMk cId="3182758442" sldId="2147483688"/>
              <pc:sldLayoutMk cId="3934274775" sldId="2147483692"/>
              <ac:spMk id="121" creationId="{C63F3124-8F85-72B1-C1DE-91B548877E19}"/>
            </ac:spMkLst>
          </pc:spChg>
          <pc:grpChg chg="add del mod">
            <ac:chgData name="田中 希世／リサーチ・コンサル／JRI (tanaka kiyo)" userId="42b7ecb7-3eb2-4e82-9e0d-01aa0c8f1790" providerId="ADAL" clId="{D0C87DB0-2BC2-4EDB-AC37-69991581F5CD}" dt="2024-10-08T04:45:33.655" v="170" actId="165"/>
            <ac:grpSpMkLst>
              <pc:docMk/>
              <pc:sldMasterMk cId="3182758442" sldId="2147483688"/>
              <pc:sldLayoutMk cId="3934274775" sldId="2147483692"/>
              <ac:grpSpMk id="4" creationId="{B2A23A50-1823-C8D3-E1A6-39B49DD45F09}"/>
            </ac:grpSpMkLst>
          </pc:grpChg>
          <pc:grpChg chg="del">
            <ac:chgData name="田中 希世／リサーチ・コンサル／JRI (tanaka kiyo)" userId="42b7ecb7-3eb2-4e82-9e0d-01aa0c8f1790" providerId="ADAL" clId="{D0C87DB0-2BC2-4EDB-AC37-69991581F5CD}" dt="2024-10-08T04:46:25.892" v="184" actId="478"/>
            <ac:grpSpMkLst>
              <pc:docMk/>
              <pc:sldMasterMk cId="3182758442" sldId="2147483688"/>
              <pc:sldLayoutMk cId="3934274775" sldId="2147483692"/>
              <ac:grpSpMk id="5" creationId="{00000000-0000-0000-0000-000000000000}"/>
            </ac:grpSpMkLst>
          </pc:grpChg>
          <pc:picChg chg="del">
            <ac:chgData name="田中 希世／リサーチ・コンサル／JRI (tanaka kiyo)" userId="42b7ecb7-3eb2-4e82-9e0d-01aa0c8f1790" providerId="ADAL" clId="{D0C87DB0-2BC2-4EDB-AC37-69991581F5CD}" dt="2024-10-08T04:35:20.745" v="11" actId="478"/>
            <ac:picMkLst>
              <pc:docMk/>
              <pc:sldMasterMk cId="3182758442" sldId="2147483688"/>
              <pc:sldLayoutMk cId="3934274775" sldId="2147483692"/>
              <ac:picMk id="112" creationId="{A48B82CC-2EC7-49A6-A40F-B7A12743A34F}"/>
            </ac:picMkLst>
          </pc:picChg>
          <pc:picChg chg="del">
            <ac:chgData name="田中 希世／リサーチ・コンサル／JRI (tanaka kiyo)" userId="42b7ecb7-3eb2-4e82-9e0d-01aa0c8f1790" providerId="ADAL" clId="{D0C87DB0-2BC2-4EDB-AC37-69991581F5CD}" dt="2024-10-08T04:35:21.600" v="12" actId="478"/>
            <ac:picMkLst>
              <pc:docMk/>
              <pc:sldMasterMk cId="3182758442" sldId="2147483688"/>
              <pc:sldLayoutMk cId="3934274775" sldId="2147483692"/>
              <ac:picMk id="119" creationId="{26E8142C-990C-4B35-A831-EC832D2389BD}"/>
            </ac:picMkLst>
          </pc:picChg>
        </pc:sldLayoutChg>
        <pc:sldLayoutChg chg="addSp delSp modSp add mod replId">
          <pc:chgData name="田中 希世／リサーチ・コンサル／JRI (tanaka kiyo)" userId="42b7ecb7-3eb2-4e82-9e0d-01aa0c8f1790" providerId="ADAL" clId="{D0C87DB0-2BC2-4EDB-AC37-69991581F5CD}" dt="2024-10-08T05:15:46.775" v="467" actId="6014"/>
          <pc:sldLayoutMkLst>
            <pc:docMk/>
            <pc:sldMasterMk cId="3182758442" sldId="2147483688"/>
            <pc:sldLayoutMk cId="2060133806" sldId="2147483693"/>
          </pc:sldLayoutMkLst>
          <pc:spChg chg="mod">
            <ac:chgData name="田中 希世／リサーチ・コンサル／JRI (tanaka kiyo)" userId="42b7ecb7-3eb2-4e82-9e0d-01aa0c8f1790" providerId="ADAL" clId="{D0C87DB0-2BC2-4EDB-AC37-69991581F5CD}" dt="2024-10-08T05:14:40.879" v="455" actId="207"/>
            <ac:spMkLst>
              <pc:docMk/>
              <pc:sldMasterMk cId="3182758442" sldId="2147483688"/>
              <pc:sldLayoutMk cId="2060133806" sldId="2147483693"/>
              <ac:spMk id="2" creationId="{00000000-0000-0000-0000-000000000000}"/>
            </ac:spMkLst>
          </pc:spChg>
          <pc:spChg chg="del">
            <ac:chgData name="田中 希世／リサーチ・コンサル／JRI (tanaka kiyo)" userId="42b7ecb7-3eb2-4e82-9e0d-01aa0c8f1790" providerId="ADAL" clId="{D0C87DB0-2BC2-4EDB-AC37-69991581F5CD}" dt="2024-10-08T05:01:04.814" v="298" actId="478"/>
            <ac:spMkLst>
              <pc:docMk/>
              <pc:sldMasterMk cId="3182758442" sldId="2147483688"/>
              <pc:sldLayoutMk cId="2060133806" sldId="2147483693"/>
              <ac:spMk id="3" creationId="{00000000-0000-0000-0000-000000000000}"/>
            </ac:spMkLst>
          </pc:spChg>
          <pc:spChg chg="add mod">
            <ac:chgData name="田中 希世／リサーチ・コンサル／JRI (tanaka kiyo)" userId="42b7ecb7-3eb2-4e82-9e0d-01aa0c8f1790" providerId="ADAL" clId="{D0C87DB0-2BC2-4EDB-AC37-69991581F5CD}" dt="2024-10-08T05:01:13.505" v="299"/>
            <ac:spMkLst>
              <pc:docMk/>
              <pc:sldMasterMk cId="3182758442" sldId="2147483688"/>
              <pc:sldLayoutMk cId="2060133806" sldId="2147483693"/>
              <ac:spMk id="4" creationId="{7A1E7030-622D-ECFA-6D7D-85AB88EB811F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02:07.596" v="305" actId="478"/>
            <ac:spMkLst>
              <pc:docMk/>
              <pc:sldMasterMk cId="3182758442" sldId="2147483688"/>
              <pc:sldLayoutMk cId="2060133806" sldId="2147483693"/>
              <ac:spMk id="5" creationId="{D5AE8931-4B82-BF42-3136-957320D000DE}"/>
            </ac:spMkLst>
          </pc:spChg>
          <pc:spChg chg="add mod ord">
            <ac:chgData name="田中 希世／リサーチ・コンサル／JRI (tanaka kiyo)" userId="42b7ecb7-3eb2-4e82-9e0d-01aa0c8f1790" providerId="ADAL" clId="{D0C87DB0-2BC2-4EDB-AC37-69991581F5CD}" dt="2024-10-08T05:03:59.702" v="327" actId="14100"/>
            <ac:spMkLst>
              <pc:docMk/>
              <pc:sldMasterMk cId="3182758442" sldId="2147483688"/>
              <pc:sldLayoutMk cId="2060133806" sldId="2147483693"/>
              <ac:spMk id="6" creationId="{328878C1-7212-3B5E-5613-6F3BEE9C3BB3}"/>
            </ac:spMkLst>
          </pc:spChg>
          <pc:spChg chg="del">
            <ac:chgData name="田中 希世／リサーチ・コンサル／JRI (tanaka kiyo)" userId="42b7ecb7-3eb2-4e82-9e0d-01aa0c8f1790" providerId="ADAL" clId="{D0C87DB0-2BC2-4EDB-AC37-69991581F5CD}" dt="2024-10-08T05:01:04.814" v="298" actId="478"/>
            <ac:spMkLst>
              <pc:docMk/>
              <pc:sldMasterMk cId="3182758442" sldId="2147483688"/>
              <pc:sldLayoutMk cId="2060133806" sldId="2147483693"/>
              <ac:spMk id="7" creationId="{00000000-0000-0000-0000-000000000000}"/>
            </ac:spMkLst>
          </pc:spChg>
          <pc:spChg chg="add mod">
            <ac:chgData name="田中 希世／リサーチ・コンサル／JRI (tanaka kiyo)" userId="42b7ecb7-3eb2-4e82-9e0d-01aa0c8f1790" providerId="ADAL" clId="{D0C87DB0-2BC2-4EDB-AC37-69991581F5CD}" dt="2024-10-08T05:03:51.130" v="325" actId="207"/>
            <ac:spMkLst>
              <pc:docMk/>
              <pc:sldMasterMk cId="3182758442" sldId="2147483688"/>
              <pc:sldLayoutMk cId="2060133806" sldId="2147483693"/>
              <ac:spMk id="8" creationId="{7ABD188E-7F73-788A-4CDA-5CEA45FE7FDE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02:31.137" v="311" actId="478"/>
            <ac:spMkLst>
              <pc:docMk/>
              <pc:sldMasterMk cId="3182758442" sldId="2147483688"/>
              <pc:sldLayoutMk cId="2060133806" sldId="2147483693"/>
              <ac:spMk id="9" creationId="{28640F32-766C-1938-9D28-844868E65595}"/>
            </ac:spMkLst>
          </pc:spChg>
          <pc:spChg chg="add mod">
            <ac:chgData name="田中 希世／リサーチ・コンサル／JRI (tanaka kiyo)" userId="42b7ecb7-3eb2-4e82-9e0d-01aa0c8f1790" providerId="ADAL" clId="{D0C87DB0-2BC2-4EDB-AC37-69991581F5CD}" dt="2024-10-08T05:03:56.681" v="326" actId="207"/>
            <ac:spMkLst>
              <pc:docMk/>
              <pc:sldMasterMk cId="3182758442" sldId="2147483688"/>
              <pc:sldLayoutMk cId="2060133806" sldId="2147483693"/>
              <ac:spMk id="10" creationId="{A9C3D20B-7638-E072-397A-B2D21857FC27}"/>
            </ac:spMkLst>
          </pc:spChg>
          <pc:spChg chg="del">
            <ac:chgData name="田中 希世／リサーチ・コンサル／JRI (tanaka kiyo)" userId="42b7ecb7-3eb2-4e82-9e0d-01aa0c8f1790" providerId="ADAL" clId="{D0C87DB0-2BC2-4EDB-AC37-69991581F5CD}" dt="2024-10-08T04:35:34.081" v="19" actId="478"/>
            <ac:spMkLst>
              <pc:docMk/>
              <pc:sldMasterMk cId="3182758442" sldId="2147483688"/>
              <pc:sldLayoutMk cId="2060133806" sldId="2147483693"/>
              <ac:spMk id="113" creationId="{1FFB9D90-0CF5-4C7D-8608-ADD004F61066}"/>
            </ac:spMkLst>
          </pc:spChg>
          <pc:spChg chg="del">
            <ac:chgData name="田中 希世／リサーチ・コンサル／JRI (tanaka kiyo)" userId="42b7ecb7-3eb2-4e82-9e0d-01aa0c8f1790" providerId="ADAL" clId="{D0C87DB0-2BC2-4EDB-AC37-69991581F5CD}" dt="2024-10-08T04:35:33.278" v="18" actId="478"/>
            <ac:spMkLst>
              <pc:docMk/>
              <pc:sldMasterMk cId="3182758442" sldId="2147483688"/>
              <pc:sldLayoutMk cId="2060133806" sldId="2147483693"/>
              <ac:spMk id="114" creationId="{1F9860F3-8E8A-40BE-B47D-A494C46866F7}"/>
            </ac:spMkLst>
          </pc:spChg>
          <pc:spChg chg="del">
            <ac:chgData name="田中 希世／リサーチ・コンサル／JRI (tanaka kiyo)" userId="42b7ecb7-3eb2-4e82-9e0d-01aa0c8f1790" providerId="ADAL" clId="{D0C87DB0-2BC2-4EDB-AC37-69991581F5CD}" dt="2024-10-08T04:35:35.787" v="21" actId="478"/>
            <ac:spMkLst>
              <pc:docMk/>
              <pc:sldMasterMk cId="3182758442" sldId="2147483688"/>
              <pc:sldLayoutMk cId="2060133806" sldId="2147483693"/>
              <ac:spMk id="117" creationId="{72A1CFFA-C9A3-478C-9D6F-3ABC61A54A04}"/>
            </ac:spMkLst>
          </pc:spChg>
          <pc:graphicFrameChg chg="add del mod modGraphic">
            <ac:chgData name="田中 希世／リサーチ・コンサル／JRI (tanaka kiyo)" userId="42b7ecb7-3eb2-4e82-9e0d-01aa0c8f1790" providerId="ADAL" clId="{D0C87DB0-2BC2-4EDB-AC37-69991581F5CD}" dt="2024-10-08T05:11:09.616" v="399" actId="478"/>
            <ac:graphicFrameMkLst>
              <pc:docMk/>
              <pc:sldMasterMk cId="3182758442" sldId="2147483688"/>
              <pc:sldLayoutMk cId="2060133806" sldId="2147483693"/>
              <ac:graphicFrameMk id="11" creationId="{966A4A70-AAFE-7725-C437-4CFBF94F4308}"/>
            </ac:graphicFrameMkLst>
          </pc:graphicFrameChg>
          <pc:picChg chg="del">
            <ac:chgData name="田中 希世／リサーチ・コンサル／JRI (tanaka kiyo)" userId="42b7ecb7-3eb2-4e82-9e0d-01aa0c8f1790" providerId="ADAL" clId="{D0C87DB0-2BC2-4EDB-AC37-69991581F5CD}" dt="2024-10-08T04:35:31.658" v="17" actId="478"/>
            <ac:picMkLst>
              <pc:docMk/>
              <pc:sldMasterMk cId="3182758442" sldId="2147483688"/>
              <pc:sldLayoutMk cId="2060133806" sldId="2147483693"/>
              <ac:picMk id="112" creationId="{A48B82CC-2EC7-49A6-A40F-B7A12743A34F}"/>
            </ac:picMkLst>
          </pc:picChg>
          <pc:picChg chg="del">
            <ac:chgData name="田中 希世／リサーチ・コンサル／JRI (tanaka kiyo)" userId="42b7ecb7-3eb2-4e82-9e0d-01aa0c8f1790" providerId="ADAL" clId="{D0C87DB0-2BC2-4EDB-AC37-69991581F5CD}" dt="2024-10-08T04:35:34.915" v="20" actId="478"/>
            <ac:picMkLst>
              <pc:docMk/>
              <pc:sldMasterMk cId="3182758442" sldId="2147483688"/>
              <pc:sldLayoutMk cId="2060133806" sldId="2147483693"/>
              <ac:picMk id="119" creationId="{26E8142C-990C-4B35-A831-EC832D2389BD}"/>
            </ac:picMkLst>
          </pc:picChg>
        </pc:sldLayoutChg>
        <pc:sldLayoutChg chg="delSp modSp add mod ord replId">
          <pc:chgData name="田中 希世／リサーチ・コンサル／JRI (tanaka kiyo)" userId="42b7ecb7-3eb2-4e82-9e0d-01aa0c8f1790" providerId="ADAL" clId="{D0C87DB0-2BC2-4EDB-AC37-69991581F5CD}" dt="2024-10-08T05:03:03.984" v="319" actId="20578"/>
          <pc:sldLayoutMkLst>
            <pc:docMk/>
            <pc:sldMasterMk cId="3182758442" sldId="2147483688"/>
            <pc:sldLayoutMk cId="402088108" sldId="2147483694"/>
          </pc:sldLayoutMkLst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7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9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0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1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2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3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4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5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6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7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8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9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20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21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22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23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24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25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26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27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28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29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30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31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32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33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34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35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36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37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38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39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40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41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42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43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44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45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46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47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48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49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50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51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52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53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54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55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56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57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58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59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60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61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62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63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64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65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66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67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68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69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70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71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72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73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74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75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76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77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78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79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80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81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82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83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84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85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86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87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88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89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90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91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92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93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94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95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96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97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98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99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00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01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02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03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04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05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06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07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08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spMkLst>
              <pc:docMk/>
              <pc:sldMasterMk cId="3182758442" sldId="2147483688"/>
              <pc:sldLayoutMk cId="402088108" sldId="2147483694"/>
              <ac:spMk id="109" creationId="{00000000-0000-0000-0000-000000000000}"/>
            </ac:spMkLst>
          </pc:spChg>
          <pc:grpChg chg="del mod">
            <ac:chgData name="田中 希世／リサーチ・コンサル／JRI (tanaka kiyo)" userId="42b7ecb7-3eb2-4e82-9e0d-01aa0c8f1790" providerId="ADAL" clId="{D0C87DB0-2BC2-4EDB-AC37-69991581F5CD}" dt="2024-10-08T05:02:55.525" v="318" actId="478"/>
            <ac:grpSpMkLst>
              <pc:docMk/>
              <pc:sldMasterMk cId="3182758442" sldId="2147483688"/>
              <pc:sldLayoutMk cId="402088108" sldId="2147483694"/>
              <ac:grpSpMk id="5" creationId="{00000000-0000-0000-0000-000000000000}"/>
            </ac:grpSpMkLst>
          </pc:grpChg>
          <pc:gr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grpSpMkLst>
              <pc:docMk/>
              <pc:sldMasterMk cId="3182758442" sldId="2147483688"/>
              <pc:sldLayoutMk cId="402088108" sldId="2147483694"/>
              <ac:grpSpMk id="6" creationId="{00000000-0000-0000-0000-000000000000}"/>
            </ac:grpSpMkLst>
          </pc:grpChg>
          <pc:grpChg chg="mod">
            <ac:chgData name="田中 希世／リサーチ・コンサル／JRI (tanaka kiyo)" userId="42b7ecb7-3eb2-4e82-9e0d-01aa0c8f1790" providerId="ADAL" clId="{D0C87DB0-2BC2-4EDB-AC37-69991581F5CD}" dt="2024-10-08T05:02:54.591" v="317" actId="1076"/>
            <ac:grpSpMkLst>
              <pc:docMk/>
              <pc:sldMasterMk cId="3182758442" sldId="2147483688"/>
              <pc:sldLayoutMk cId="402088108" sldId="2147483694"/>
              <ac:grpSpMk id="8" creationId="{00000000-0000-0000-0000-000000000000}"/>
            </ac:grpSpMkLst>
          </pc:grpChg>
        </pc:sldLayoutChg>
        <pc:sldLayoutChg chg="delSp add mod replId">
          <pc:chgData name="田中 希世／リサーチ・コンサル／JRI (tanaka kiyo)" userId="42b7ecb7-3eb2-4e82-9e0d-01aa0c8f1790" providerId="ADAL" clId="{D0C87DB0-2BC2-4EDB-AC37-69991581F5CD}" dt="2024-10-08T04:55:06.518" v="253" actId="6014"/>
          <pc:sldLayoutMkLst>
            <pc:docMk/>
            <pc:sldMasterMk cId="3182758442" sldId="2147483688"/>
            <pc:sldLayoutMk cId="422852907" sldId="2147483695"/>
          </pc:sldLayoutMkLst>
          <pc:spChg chg="del">
            <ac:chgData name="田中 希世／リサーチ・コンサル／JRI (tanaka kiyo)" userId="42b7ecb7-3eb2-4e82-9e0d-01aa0c8f1790" providerId="ADAL" clId="{D0C87DB0-2BC2-4EDB-AC37-69991581F5CD}" dt="2024-10-08T04:54:57.253" v="252" actId="478"/>
            <ac:spMkLst>
              <pc:docMk/>
              <pc:sldMasterMk cId="3182758442" sldId="2147483688"/>
              <pc:sldLayoutMk cId="422852907" sldId="2147483695"/>
              <ac:spMk id="108" creationId="{2F04C2CD-5D05-4859-94C2-50CAA83DA3C6}"/>
            </ac:spMkLst>
          </pc:spChg>
        </pc:sldLayoutChg>
        <pc:sldLayoutChg chg="add del mod replId">
          <pc:chgData name="田中 希世／リサーチ・コンサル／JRI (tanaka kiyo)" userId="42b7ecb7-3eb2-4e82-9e0d-01aa0c8f1790" providerId="ADAL" clId="{D0C87DB0-2BC2-4EDB-AC37-69991581F5CD}" dt="2024-10-08T04:36:09.260" v="23" actId="2696"/>
          <pc:sldLayoutMkLst>
            <pc:docMk/>
            <pc:sldMasterMk cId="3182758442" sldId="2147483688"/>
            <pc:sldLayoutMk cId="1050497415" sldId="2147483696"/>
          </pc:sldLayoutMkLst>
        </pc:sldLayoutChg>
        <pc:sldLayoutChg chg="addSp delSp modSp add mod modTransition">
          <pc:chgData name="田中 希世／リサーチ・コンサル／JRI (tanaka kiyo)" userId="42b7ecb7-3eb2-4e82-9e0d-01aa0c8f1790" providerId="ADAL" clId="{D0C87DB0-2BC2-4EDB-AC37-69991581F5CD}" dt="2024-10-08T05:15:54.647" v="468" actId="6014"/>
          <pc:sldLayoutMkLst>
            <pc:docMk/>
            <pc:sldMasterMk cId="3182758442" sldId="2147483688"/>
            <pc:sldLayoutMk cId="1082641169" sldId="2147483696"/>
          </pc:sldLayoutMkLst>
          <pc:spChg chg="mod">
            <ac:chgData name="田中 希世／リサーチ・コンサル／JRI (tanaka kiyo)" userId="42b7ecb7-3eb2-4e82-9e0d-01aa0c8f1790" providerId="ADAL" clId="{D0C87DB0-2BC2-4EDB-AC37-69991581F5CD}" dt="2024-10-08T05:06:59.910" v="371" actId="207"/>
            <ac:spMkLst>
              <pc:docMk/>
              <pc:sldMasterMk cId="3182758442" sldId="2147483688"/>
              <pc:sldLayoutMk cId="1082641169" sldId="2147483696"/>
              <ac:spMk id="2" creationId="{00000000-0000-0000-0000-000000000000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4:18.674" v="329" actId="164"/>
            <ac:spMkLst>
              <pc:docMk/>
              <pc:sldMasterMk cId="3182758442" sldId="2147483688"/>
              <pc:sldLayoutMk cId="1082641169" sldId="2147483696"/>
              <ac:spMk id="6" creationId="{328878C1-7212-3B5E-5613-6F3BEE9C3BB3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6:41.847" v="369" actId="1076"/>
            <ac:spMkLst>
              <pc:docMk/>
              <pc:sldMasterMk cId="3182758442" sldId="2147483688"/>
              <pc:sldLayoutMk cId="1082641169" sldId="2147483696"/>
              <ac:spMk id="7" creationId="{1A480BEC-1349-3535-2369-22BF2835D9A1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4:18.674" v="329" actId="164"/>
            <ac:spMkLst>
              <pc:docMk/>
              <pc:sldMasterMk cId="3182758442" sldId="2147483688"/>
              <pc:sldLayoutMk cId="1082641169" sldId="2147483696"/>
              <ac:spMk id="8" creationId="{7ABD188E-7F73-788A-4CDA-5CEA45FE7FDE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6:36.151" v="368" actId="1076"/>
            <ac:spMkLst>
              <pc:docMk/>
              <pc:sldMasterMk cId="3182758442" sldId="2147483688"/>
              <pc:sldLayoutMk cId="1082641169" sldId="2147483696"/>
              <ac:spMk id="9" creationId="{4F9AA90C-C246-E491-42B3-314527D689D8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4:18.674" v="329" actId="164"/>
            <ac:spMkLst>
              <pc:docMk/>
              <pc:sldMasterMk cId="3182758442" sldId="2147483688"/>
              <pc:sldLayoutMk cId="1082641169" sldId="2147483696"/>
              <ac:spMk id="10" creationId="{A9C3D20B-7638-E072-397A-B2D21857FC27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06:29.807" v="367" actId="14100"/>
            <ac:spMkLst>
              <pc:docMk/>
              <pc:sldMasterMk cId="3182758442" sldId="2147483688"/>
              <pc:sldLayoutMk cId="1082641169" sldId="2147483696"/>
              <ac:spMk id="11" creationId="{F3025BD5-AF7A-54BB-F267-225E2BE154E9}"/>
            </ac:spMkLst>
          </pc:spChg>
          <pc:grpChg chg="add del mod">
            <ac:chgData name="田中 希世／リサーチ・コンサル／JRI (tanaka kiyo)" userId="42b7ecb7-3eb2-4e82-9e0d-01aa0c8f1790" providerId="ADAL" clId="{D0C87DB0-2BC2-4EDB-AC37-69991581F5CD}" dt="2024-10-08T05:04:20.493" v="330" actId="478"/>
            <ac:grpSpMkLst>
              <pc:docMk/>
              <pc:sldMasterMk cId="3182758442" sldId="2147483688"/>
              <pc:sldLayoutMk cId="1082641169" sldId="2147483696"/>
              <ac:grpSpMk id="3" creationId="{A3F95C01-D817-782A-0AC1-0A94CB5F01CF}"/>
            </ac:grpSpMkLst>
          </pc:grpChg>
          <pc:grpChg chg="add mod">
            <ac:chgData name="田中 希世／リサーチ・コンサル／JRI (tanaka kiyo)" userId="42b7ecb7-3eb2-4e82-9e0d-01aa0c8f1790" providerId="ADAL" clId="{D0C87DB0-2BC2-4EDB-AC37-69991581F5CD}" dt="2024-10-08T05:06:49.584" v="370" actId="1076"/>
            <ac:grpSpMkLst>
              <pc:docMk/>
              <pc:sldMasterMk cId="3182758442" sldId="2147483688"/>
              <pc:sldLayoutMk cId="1082641169" sldId="2147483696"/>
              <ac:grpSpMk id="5" creationId="{548F69F7-2B47-8465-BC21-2B369C5EC712}"/>
            </ac:grpSpMkLst>
          </pc:grpChg>
        </pc:sldLayoutChg>
      </pc:sldMasterChg>
      <pc:sldMasterChg chg="new del mod addSldLayout delSldLayout">
        <pc:chgData name="田中 希世／リサーチ・コンサル／JRI (tanaka kiyo)" userId="42b7ecb7-3eb2-4e82-9e0d-01aa0c8f1790" providerId="ADAL" clId="{D0C87DB0-2BC2-4EDB-AC37-69991581F5CD}" dt="2024-10-08T04:26:36.177" v="3" actId="6938"/>
        <pc:sldMasterMkLst>
          <pc:docMk/>
          <pc:sldMasterMk cId="3732100571" sldId="2147483688"/>
        </pc:sldMasterMkLst>
        <pc:sldLayoutChg chg="new del replId">
          <pc:chgData name="田中 希世／リサーチ・コンサル／JRI (tanaka kiyo)" userId="42b7ecb7-3eb2-4e82-9e0d-01aa0c8f1790" providerId="ADAL" clId="{D0C87DB0-2BC2-4EDB-AC37-69991581F5CD}" dt="2024-10-08T04:26:36.177" v="3" actId="6938"/>
          <pc:sldLayoutMkLst>
            <pc:docMk/>
            <pc:sldMasterMk cId="3732100571" sldId="2147483688"/>
            <pc:sldLayoutMk cId="2723650105" sldId="2147483689"/>
          </pc:sldLayoutMkLst>
        </pc:sldLayoutChg>
        <pc:sldLayoutChg chg="new del replId">
          <pc:chgData name="田中 希世／リサーチ・コンサル／JRI (tanaka kiyo)" userId="42b7ecb7-3eb2-4e82-9e0d-01aa0c8f1790" providerId="ADAL" clId="{D0C87DB0-2BC2-4EDB-AC37-69991581F5CD}" dt="2024-10-08T04:26:36.177" v="3" actId="6938"/>
          <pc:sldLayoutMkLst>
            <pc:docMk/>
            <pc:sldMasterMk cId="3732100571" sldId="2147483688"/>
            <pc:sldLayoutMk cId="239515299" sldId="2147483690"/>
          </pc:sldLayoutMkLst>
        </pc:sldLayoutChg>
        <pc:sldLayoutChg chg="new del replId">
          <pc:chgData name="田中 希世／リサーチ・コンサル／JRI (tanaka kiyo)" userId="42b7ecb7-3eb2-4e82-9e0d-01aa0c8f1790" providerId="ADAL" clId="{D0C87DB0-2BC2-4EDB-AC37-69991581F5CD}" dt="2024-10-08T04:26:36.177" v="3" actId="6938"/>
          <pc:sldLayoutMkLst>
            <pc:docMk/>
            <pc:sldMasterMk cId="3732100571" sldId="2147483688"/>
            <pc:sldLayoutMk cId="1699936609" sldId="2147483691"/>
          </pc:sldLayoutMkLst>
        </pc:sldLayoutChg>
        <pc:sldLayoutChg chg="new del replId">
          <pc:chgData name="田中 希世／リサーチ・コンサル／JRI (tanaka kiyo)" userId="42b7ecb7-3eb2-4e82-9e0d-01aa0c8f1790" providerId="ADAL" clId="{D0C87DB0-2BC2-4EDB-AC37-69991581F5CD}" dt="2024-10-08T04:26:36.177" v="3" actId="6938"/>
          <pc:sldLayoutMkLst>
            <pc:docMk/>
            <pc:sldMasterMk cId="3732100571" sldId="2147483688"/>
            <pc:sldLayoutMk cId="3434103639" sldId="2147483692"/>
          </pc:sldLayoutMkLst>
        </pc:sldLayoutChg>
        <pc:sldLayoutChg chg="new del replId">
          <pc:chgData name="田中 希世／リサーチ・コンサル／JRI (tanaka kiyo)" userId="42b7ecb7-3eb2-4e82-9e0d-01aa0c8f1790" providerId="ADAL" clId="{D0C87DB0-2BC2-4EDB-AC37-69991581F5CD}" dt="2024-10-08T04:26:36.177" v="3" actId="6938"/>
          <pc:sldLayoutMkLst>
            <pc:docMk/>
            <pc:sldMasterMk cId="3732100571" sldId="2147483688"/>
            <pc:sldLayoutMk cId="1371552681" sldId="2147483693"/>
          </pc:sldLayoutMkLst>
        </pc:sldLayoutChg>
        <pc:sldLayoutChg chg="new del replId">
          <pc:chgData name="田中 希世／リサーチ・コンサル／JRI (tanaka kiyo)" userId="42b7ecb7-3eb2-4e82-9e0d-01aa0c8f1790" providerId="ADAL" clId="{D0C87DB0-2BC2-4EDB-AC37-69991581F5CD}" dt="2024-10-08T04:26:36.177" v="3" actId="6938"/>
          <pc:sldLayoutMkLst>
            <pc:docMk/>
            <pc:sldMasterMk cId="3732100571" sldId="2147483688"/>
            <pc:sldLayoutMk cId="2593791769" sldId="2147483694"/>
          </pc:sldLayoutMkLst>
        </pc:sldLayoutChg>
        <pc:sldLayoutChg chg="new del replId">
          <pc:chgData name="田中 希世／リサーチ・コンサル／JRI (tanaka kiyo)" userId="42b7ecb7-3eb2-4e82-9e0d-01aa0c8f1790" providerId="ADAL" clId="{D0C87DB0-2BC2-4EDB-AC37-69991581F5CD}" dt="2024-10-08T04:26:36.177" v="3" actId="6938"/>
          <pc:sldLayoutMkLst>
            <pc:docMk/>
            <pc:sldMasterMk cId="3732100571" sldId="2147483688"/>
            <pc:sldLayoutMk cId="3911612163" sldId="2147483695"/>
          </pc:sldLayoutMkLst>
        </pc:sldLayoutChg>
        <pc:sldLayoutChg chg="new del replId">
          <pc:chgData name="田中 希世／リサーチ・コンサル／JRI (tanaka kiyo)" userId="42b7ecb7-3eb2-4e82-9e0d-01aa0c8f1790" providerId="ADAL" clId="{D0C87DB0-2BC2-4EDB-AC37-69991581F5CD}" dt="2024-10-08T04:26:36.177" v="3" actId="6938"/>
          <pc:sldLayoutMkLst>
            <pc:docMk/>
            <pc:sldMasterMk cId="3732100571" sldId="2147483688"/>
            <pc:sldLayoutMk cId="2285169467" sldId="2147483696"/>
          </pc:sldLayoutMkLst>
        </pc:sldLayoutChg>
        <pc:sldLayoutChg chg="new del replId">
          <pc:chgData name="田中 希世／リサーチ・コンサル／JRI (tanaka kiyo)" userId="42b7ecb7-3eb2-4e82-9e0d-01aa0c8f1790" providerId="ADAL" clId="{D0C87DB0-2BC2-4EDB-AC37-69991581F5CD}" dt="2024-10-08T04:26:36.177" v="3" actId="6938"/>
          <pc:sldLayoutMkLst>
            <pc:docMk/>
            <pc:sldMasterMk cId="3732100571" sldId="2147483688"/>
            <pc:sldLayoutMk cId="201416374" sldId="2147483697"/>
          </pc:sldLayoutMkLst>
        </pc:sldLayoutChg>
        <pc:sldLayoutChg chg="new del replId">
          <pc:chgData name="田中 希世／リサーチ・コンサル／JRI (tanaka kiyo)" userId="42b7ecb7-3eb2-4e82-9e0d-01aa0c8f1790" providerId="ADAL" clId="{D0C87DB0-2BC2-4EDB-AC37-69991581F5CD}" dt="2024-10-08T04:26:36.177" v="3" actId="6938"/>
          <pc:sldLayoutMkLst>
            <pc:docMk/>
            <pc:sldMasterMk cId="3732100571" sldId="2147483688"/>
            <pc:sldLayoutMk cId="3351888873" sldId="2147483698"/>
          </pc:sldLayoutMkLst>
        </pc:sldLayoutChg>
        <pc:sldLayoutChg chg="new del replId">
          <pc:chgData name="田中 希世／リサーチ・コンサル／JRI (tanaka kiyo)" userId="42b7ecb7-3eb2-4e82-9e0d-01aa0c8f1790" providerId="ADAL" clId="{D0C87DB0-2BC2-4EDB-AC37-69991581F5CD}" dt="2024-10-08T04:26:36.177" v="3" actId="6938"/>
          <pc:sldLayoutMkLst>
            <pc:docMk/>
            <pc:sldMasterMk cId="3732100571" sldId="2147483688"/>
            <pc:sldLayoutMk cId="440551765" sldId="2147483699"/>
          </pc:sldLayoutMkLst>
        </pc:sldLayoutChg>
      </pc:sldMasterChg>
      <pc:sldMasterChg chg="add del mod addSldLayout delSldLayout modSldLayout">
        <pc:chgData name="田中 希世／リサーチ・コンサル／JRI (tanaka kiyo)" userId="42b7ecb7-3eb2-4e82-9e0d-01aa0c8f1790" providerId="ADAL" clId="{D0C87DB0-2BC2-4EDB-AC37-69991581F5CD}" dt="2024-10-08T05:15:04.907" v="464" actId="2696"/>
        <pc:sldMasterMkLst>
          <pc:docMk/>
          <pc:sldMasterMk cId="3995654072" sldId="2147483697"/>
        </pc:sldMasterMkLst>
        <pc:sldLayoutChg chg="add del mod replId">
          <pc:chgData name="田中 希世／リサーチ・コンサル／JRI (tanaka kiyo)" userId="42b7ecb7-3eb2-4e82-9e0d-01aa0c8f1790" providerId="ADAL" clId="{D0C87DB0-2BC2-4EDB-AC37-69991581F5CD}" dt="2024-10-08T05:15:04.867" v="456" actId="2696"/>
          <pc:sldLayoutMkLst>
            <pc:docMk/>
            <pc:sldMasterMk cId="3995654072" sldId="2147483697"/>
            <pc:sldLayoutMk cId="3616587193" sldId="2147483698"/>
          </pc:sldLayoutMkLst>
        </pc:sldLayoutChg>
        <pc:sldLayoutChg chg="add del mod replId">
          <pc:chgData name="田中 希世／リサーチ・コンサル／JRI (tanaka kiyo)" userId="42b7ecb7-3eb2-4e82-9e0d-01aa0c8f1790" providerId="ADAL" clId="{D0C87DB0-2BC2-4EDB-AC37-69991581F5CD}" dt="2024-10-08T05:15:04.869" v="457" actId="2696"/>
          <pc:sldLayoutMkLst>
            <pc:docMk/>
            <pc:sldMasterMk cId="3995654072" sldId="2147483697"/>
            <pc:sldLayoutMk cId="2598727319" sldId="2147483699"/>
          </pc:sldLayoutMkLst>
        </pc:sldLayoutChg>
        <pc:sldLayoutChg chg="add del mod replId">
          <pc:chgData name="田中 希世／リサーチ・コンサル／JRI (tanaka kiyo)" userId="42b7ecb7-3eb2-4e82-9e0d-01aa0c8f1790" providerId="ADAL" clId="{D0C87DB0-2BC2-4EDB-AC37-69991581F5CD}" dt="2024-10-08T05:15:04.871" v="458" actId="2696"/>
          <pc:sldLayoutMkLst>
            <pc:docMk/>
            <pc:sldMasterMk cId="3995654072" sldId="2147483697"/>
            <pc:sldLayoutMk cId="89716874" sldId="2147483700"/>
          </pc:sldLayoutMkLst>
        </pc:sldLayoutChg>
        <pc:sldLayoutChg chg="add del mod replId">
          <pc:chgData name="田中 希世／リサーチ・コンサル／JRI (tanaka kiyo)" userId="42b7ecb7-3eb2-4e82-9e0d-01aa0c8f1790" providerId="ADAL" clId="{D0C87DB0-2BC2-4EDB-AC37-69991581F5CD}" dt="2024-10-08T05:15:04.880" v="459" actId="2696"/>
          <pc:sldLayoutMkLst>
            <pc:docMk/>
            <pc:sldMasterMk cId="3995654072" sldId="2147483697"/>
            <pc:sldLayoutMk cId="3913762865" sldId="2147483701"/>
          </pc:sldLayoutMkLst>
        </pc:sldLayoutChg>
        <pc:sldLayoutChg chg="add del mod replId">
          <pc:chgData name="田中 希世／リサーチ・コンサル／JRI (tanaka kiyo)" userId="42b7ecb7-3eb2-4e82-9e0d-01aa0c8f1790" providerId="ADAL" clId="{D0C87DB0-2BC2-4EDB-AC37-69991581F5CD}" dt="2024-10-08T05:15:04.882" v="460" actId="2696"/>
          <pc:sldLayoutMkLst>
            <pc:docMk/>
            <pc:sldMasterMk cId="3995654072" sldId="2147483697"/>
            <pc:sldLayoutMk cId="1797269987" sldId="2147483702"/>
          </pc:sldLayoutMkLst>
        </pc:sldLayoutChg>
        <pc:sldLayoutChg chg="add del mod replId">
          <pc:chgData name="田中 希世／リサーチ・コンサル／JRI (tanaka kiyo)" userId="42b7ecb7-3eb2-4e82-9e0d-01aa0c8f1790" providerId="ADAL" clId="{D0C87DB0-2BC2-4EDB-AC37-69991581F5CD}" dt="2024-10-08T05:15:04.890" v="461" actId="2696"/>
          <pc:sldLayoutMkLst>
            <pc:docMk/>
            <pc:sldMasterMk cId="3995654072" sldId="2147483697"/>
            <pc:sldLayoutMk cId="2546668593" sldId="2147483703"/>
          </pc:sldLayoutMkLst>
        </pc:sldLayoutChg>
        <pc:sldLayoutChg chg="add del mod replId">
          <pc:chgData name="田中 希世／リサーチ・コンサル／JRI (tanaka kiyo)" userId="42b7ecb7-3eb2-4e82-9e0d-01aa0c8f1790" providerId="ADAL" clId="{D0C87DB0-2BC2-4EDB-AC37-69991581F5CD}" dt="2024-10-08T05:15:04.897" v="462" actId="2696"/>
          <pc:sldLayoutMkLst>
            <pc:docMk/>
            <pc:sldMasterMk cId="3995654072" sldId="2147483697"/>
            <pc:sldLayoutMk cId="3989700376" sldId="2147483704"/>
          </pc:sldLayoutMkLst>
        </pc:sldLayoutChg>
        <pc:sldLayoutChg chg="add del mod replId">
          <pc:chgData name="田中 希世／リサーチ・コンサル／JRI (tanaka kiyo)" userId="42b7ecb7-3eb2-4e82-9e0d-01aa0c8f1790" providerId="ADAL" clId="{D0C87DB0-2BC2-4EDB-AC37-69991581F5CD}" dt="2024-10-08T05:15:04.899" v="463" actId="2696"/>
          <pc:sldLayoutMkLst>
            <pc:docMk/>
            <pc:sldMasterMk cId="3995654072" sldId="2147483697"/>
            <pc:sldLayoutMk cId="3550134594" sldId="2147483705"/>
          </pc:sldLayoutMkLst>
        </pc:sldLayoutChg>
      </pc:sldMasterChg>
      <pc:sldMasterChg chg="add del mod addSldLayout delSldLayout modSldLayout">
        <pc:chgData name="田中 希世／リサーチ・コンサル／JRI (tanaka kiyo)" userId="42b7ecb7-3eb2-4e82-9e0d-01aa0c8f1790" providerId="ADAL" clId="{D0C87DB0-2BC2-4EDB-AC37-69991581F5CD}" dt="2024-10-08T04:36:21.098" v="32" actId="2696"/>
        <pc:sldMasterMkLst>
          <pc:docMk/>
          <pc:sldMasterMk cId="196993103" sldId="2147483706"/>
        </pc:sldMasterMkLst>
        <pc:sldLayoutChg chg="add del mod replId">
          <pc:chgData name="田中 希世／リサーチ・コンサル／JRI (tanaka kiyo)" userId="42b7ecb7-3eb2-4e82-9e0d-01aa0c8f1790" providerId="ADAL" clId="{D0C87DB0-2BC2-4EDB-AC37-69991581F5CD}" dt="2024-10-08T04:36:21.067" v="24" actId="2696"/>
          <pc:sldLayoutMkLst>
            <pc:docMk/>
            <pc:sldMasterMk cId="196993103" sldId="2147483706"/>
            <pc:sldLayoutMk cId="3150941931" sldId="2147483707"/>
          </pc:sldLayoutMkLst>
        </pc:sldLayoutChg>
        <pc:sldLayoutChg chg="add del mod replId">
          <pc:chgData name="田中 希世／リサーチ・コンサル／JRI (tanaka kiyo)" userId="42b7ecb7-3eb2-4e82-9e0d-01aa0c8f1790" providerId="ADAL" clId="{D0C87DB0-2BC2-4EDB-AC37-69991581F5CD}" dt="2024-10-08T04:36:21.067" v="25" actId="2696"/>
          <pc:sldLayoutMkLst>
            <pc:docMk/>
            <pc:sldMasterMk cId="196993103" sldId="2147483706"/>
            <pc:sldLayoutMk cId="3892566641" sldId="2147483708"/>
          </pc:sldLayoutMkLst>
        </pc:sldLayoutChg>
        <pc:sldLayoutChg chg="add del mod replId">
          <pc:chgData name="田中 希世／リサーチ・コンサル／JRI (tanaka kiyo)" userId="42b7ecb7-3eb2-4e82-9e0d-01aa0c8f1790" providerId="ADAL" clId="{D0C87DB0-2BC2-4EDB-AC37-69991581F5CD}" dt="2024-10-08T04:36:21.067" v="26" actId="2696"/>
          <pc:sldLayoutMkLst>
            <pc:docMk/>
            <pc:sldMasterMk cId="196993103" sldId="2147483706"/>
            <pc:sldLayoutMk cId="3553922841" sldId="2147483709"/>
          </pc:sldLayoutMkLst>
        </pc:sldLayoutChg>
        <pc:sldLayoutChg chg="add del mod replId">
          <pc:chgData name="田中 希世／リサーチ・コンサル／JRI (tanaka kiyo)" userId="42b7ecb7-3eb2-4e82-9e0d-01aa0c8f1790" providerId="ADAL" clId="{D0C87DB0-2BC2-4EDB-AC37-69991581F5CD}" dt="2024-10-08T04:36:21.082" v="27" actId="2696"/>
          <pc:sldLayoutMkLst>
            <pc:docMk/>
            <pc:sldMasterMk cId="196993103" sldId="2147483706"/>
            <pc:sldLayoutMk cId="3020696754" sldId="2147483710"/>
          </pc:sldLayoutMkLst>
        </pc:sldLayoutChg>
        <pc:sldLayoutChg chg="add del mod replId">
          <pc:chgData name="田中 希世／リサーチ・コンサル／JRI (tanaka kiyo)" userId="42b7ecb7-3eb2-4e82-9e0d-01aa0c8f1790" providerId="ADAL" clId="{D0C87DB0-2BC2-4EDB-AC37-69991581F5CD}" dt="2024-10-08T04:36:21.082" v="28" actId="2696"/>
          <pc:sldLayoutMkLst>
            <pc:docMk/>
            <pc:sldMasterMk cId="196993103" sldId="2147483706"/>
            <pc:sldLayoutMk cId="506446859" sldId="2147483711"/>
          </pc:sldLayoutMkLst>
        </pc:sldLayoutChg>
        <pc:sldLayoutChg chg="add del mod replId">
          <pc:chgData name="田中 希世／リサーチ・コンサル／JRI (tanaka kiyo)" userId="42b7ecb7-3eb2-4e82-9e0d-01aa0c8f1790" providerId="ADAL" clId="{D0C87DB0-2BC2-4EDB-AC37-69991581F5CD}" dt="2024-10-08T04:36:21.082" v="29" actId="2696"/>
          <pc:sldLayoutMkLst>
            <pc:docMk/>
            <pc:sldMasterMk cId="196993103" sldId="2147483706"/>
            <pc:sldLayoutMk cId="1279074882" sldId="2147483712"/>
          </pc:sldLayoutMkLst>
        </pc:sldLayoutChg>
        <pc:sldLayoutChg chg="add del mod replId">
          <pc:chgData name="田中 希世／リサーチ・コンサル／JRI (tanaka kiyo)" userId="42b7ecb7-3eb2-4e82-9e0d-01aa0c8f1790" providerId="ADAL" clId="{D0C87DB0-2BC2-4EDB-AC37-69991581F5CD}" dt="2024-10-08T04:36:21.098" v="30" actId="2696"/>
          <pc:sldLayoutMkLst>
            <pc:docMk/>
            <pc:sldMasterMk cId="196993103" sldId="2147483706"/>
            <pc:sldLayoutMk cId="135002808" sldId="2147483713"/>
          </pc:sldLayoutMkLst>
        </pc:sldLayoutChg>
        <pc:sldLayoutChg chg="add del mod replId">
          <pc:chgData name="田中 希世／リサーチ・コンサル／JRI (tanaka kiyo)" userId="42b7ecb7-3eb2-4e82-9e0d-01aa0c8f1790" providerId="ADAL" clId="{D0C87DB0-2BC2-4EDB-AC37-69991581F5CD}" dt="2024-10-08T04:36:21.098" v="31" actId="2696"/>
          <pc:sldLayoutMkLst>
            <pc:docMk/>
            <pc:sldMasterMk cId="196993103" sldId="2147483706"/>
            <pc:sldLayoutMk cId="1171294685" sldId="2147483714"/>
          </pc:sldLayoutMkLst>
        </pc:sldLayoutChg>
      </pc:sldMasterChg>
      <pc:sldMasterChg chg="addSp delSp modSp add mod addSldLayout modSldLayout">
        <pc:chgData name="田中 希世／リサーチ・コンサル／JRI (tanaka kiyo)" userId="42b7ecb7-3eb2-4e82-9e0d-01aa0c8f1790" providerId="ADAL" clId="{D0C87DB0-2BC2-4EDB-AC37-69991581F5CD}" dt="2024-10-08T05:23:39.350" v="523" actId="121"/>
        <pc:sldMasterMkLst>
          <pc:docMk/>
          <pc:sldMasterMk cId="329383180" sldId="2147483706"/>
        </pc:sldMasterMkLst>
        <pc:spChg chg="add mod">
          <ac:chgData name="田中 希世／リサーチ・コンサル／JRI (tanaka kiyo)" userId="42b7ecb7-3eb2-4e82-9e0d-01aa0c8f1790" providerId="ADAL" clId="{D0C87DB0-2BC2-4EDB-AC37-69991581F5CD}" dt="2024-10-08T05:18:53.577" v="483"/>
          <ac:spMkLst>
            <pc:docMk/>
            <pc:sldMasterMk cId="329383180" sldId="2147483706"/>
            <ac:spMk id="3" creationId="{BB7F5E66-5A98-A790-5506-B06D38AD81A1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5:18:53.577" v="483"/>
          <ac:spMkLst>
            <pc:docMk/>
            <pc:sldMasterMk cId="329383180" sldId="2147483706"/>
            <ac:spMk id="4" creationId="{EFDB7EB7-E4E4-7952-7F74-34E7998BF131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5:18:53.577" v="483"/>
          <ac:spMkLst>
            <pc:docMk/>
            <pc:sldMasterMk cId="329383180" sldId="2147483706"/>
            <ac:spMk id="5" creationId="{0829B2A6-AA72-9FEA-F536-5DAF7BE22288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5:18:53.577" v="483"/>
          <ac:spMkLst>
            <pc:docMk/>
            <pc:sldMasterMk cId="329383180" sldId="2147483706"/>
            <ac:spMk id="6" creationId="{4679A075-6E54-1EFF-9384-0AABA1065C15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5:18:53.577" v="483"/>
          <ac:spMkLst>
            <pc:docMk/>
            <pc:sldMasterMk cId="329383180" sldId="2147483706"/>
            <ac:spMk id="7" creationId="{E611601B-7738-49BB-C288-404E8D2E2942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5:18:53.577" v="483"/>
          <ac:spMkLst>
            <pc:docMk/>
            <pc:sldMasterMk cId="329383180" sldId="2147483706"/>
            <ac:spMk id="8" creationId="{9659228A-FB1E-D5C6-D4BB-CD15327C5ECC}"/>
          </ac:spMkLst>
        </pc:spChg>
        <pc:spChg chg="add mod">
          <ac:chgData name="田中 希世／リサーチ・コンサル／JRI (tanaka kiyo)" userId="42b7ecb7-3eb2-4e82-9e0d-01aa0c8f1790" providerId="ADAL" clId="{D0C87DB0-2BC2-4EDB-AC37-69991581F5CD}" dt="2024-10-08T05:18:53.577" v="483"/>
          <ac:spMkLst>
            <pc:docMk/>
            <pc:sldMasterMk cId="329383180" sldId="2147483706"/>
            <ac:spMk id="9" creationId="{88242795-1E03-96BE-0761-F990B127AA37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5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7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8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9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20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21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22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23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24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25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26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27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28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29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30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31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32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33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34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35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36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37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38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39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40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41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42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43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44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45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46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47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48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49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50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51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52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53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54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55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56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57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58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59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60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61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62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63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64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65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66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67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68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69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70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71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72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73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74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75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76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77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78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79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80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81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82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83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84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85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86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87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88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89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90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91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92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93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94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95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96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97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98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99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00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01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02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03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04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05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06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07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08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09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10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11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12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13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14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15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16" creationId="{00000000-0000-0000-0000-000000000000}"/>
          </ac:spMkLst>
        </pc:spChg>
        <pc:s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spMkLst>
            <pc:docMk/>
            <pc:sldMasterMk cId="329383180" sldId="2147483706"/>
            <ac:spMk id="117" creationId="{00000000-0000-0000-0000-000000000000}"/>
          </ac:spMkLst>
        </pc:spChg>
        <pc:grpChg chg="del mod">
          <ac:chgData name="田中 希世／リサーチ・コンサル／JRI (tanaka kiyo)" userId="42b7ecb7-3eb2-4e82-9e0d-01aa0c8f1790" providerId="ADAL" clId="{D0C87DB0-2BC2-4EDB-AC37-69991581F5CD}" dt="2024-10-08T05:18:57.144" v="485" actId="478"/>
          <ac:grpSpMkLst>
            <pc:docMk/>
            <pc:sldMasterMk cId="329383180" sldId="2147483706"/>
            <ac:grpSpMk id="13" creationId="{00000000-0000-0000-0000-000000000000}"/>
          </ac:grpSpMkLst>
        </pc:grpChg>
        <pc:gr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grpSpMkLst>
            <pc:docMk/>
            <pc:sldMasterMk cId="329383180" sldId="2147483706"/>
            <ac:grpSpMk id="14" creationId="{00000000-0000-0000-0000-000000000000}"/>
          </ac:grpSpMkLst>
        </pc:grpChg>
        <pc:grpChg chg="mod">
          <ac:chgData name="田中 希世／リサーチ・コンサル／JRI (tanaka kiyo)" userId="42b7ecb7-3eb2-4e82-9e0d-01aa0c8f1790" providerId="ADAL" clId="{D0C87DB0-2BC2-4EDB-AC37-69991581F5CD}" dt="2024-10-08T05:18:56.291" v="484" actId="1076"/>
          <ac:grpSpMkLst>
            <pc:docMk/>
            <pc:sldMasterMk cId="329383180" sldId="2147483706"/>
            <ac:grpSpMk id="16" creationId="{00000000-0000-0000-0000-000000000000}"/>
          </ac:grpSpMkLst>
        </pc:grpChg>
        <pc:sldLayoutChg chg="add mod replId">
          <pc:chgData name="田中 希世／リサーチ・コンサル／JRI (tanaka kiyo)" userId="42b7ecb7-3eb2-4e82-9e0d-01aa0c8f1790" providerId="ADAL" clId="{D0C87DB0-2BC2-4EDB-AC37-69991581F5CD}" dt="2024-10-08T04:36:26.391" v="33" actId="2890"/>
          <pc:sldLayoutMkLst>
            <pc:docMk/>
            <pc:sldMasterMk cId="329383180" sldId="2147483706"/>
            <pc:sldLayoutMk cId="4253548871" sldId="2147483707"/>
          </pc:sldLayoutMkLst>
        </pc:sldLayoutChg>
        <pc:sldLayoutChg chg="add mod replId">
          <pc:chgData name="田中 希世／リサーチ・コンサル／JRI (tanaka kiyo)" userId="42b7ecb7-3eb2-4e82-9e0d-01aa0c8f1790" providerId="ADAL" clId="{D0C87DB0-2BC2-4EDB-AC37-69991581F5CD}" dt="2024-10-08T04:36:26.391" v="33" actId="2890"/>
          <pc:sldLayoutMkLst>
            <pc:docMk/>
            <pc:sldMasterMk cId="329383180" sldId="2147483706"/>
            <pc:sldLayoutMk cId="2376038296" sldId="2147483708"/>
          </pc:sldLayoutMkLst>
        </pc:sldLayoutChg>
        <pc:sldLayoutChg chg="addSp delSp modSp add mod replId">
          <pc:chgData name="田中 希世／リサーチ・コンサル／JRI (tanaka kiyo)" userId="42b7ecb7-3eb2-4e82-9e0d-01aa0c8f1790" providerId="ADAL" clId="{D0C87DB0-2BC2-4EDB-AC37-69991581F5CD}" dt="2024-10-08T05:19:25.509" v="489" actId="478"/>
          <pc:sldLayoutMkLst>
            <pc:docMk/>
            <pc:sldMasterMk cId="329383180" sldId="2147483706"/>
            <pc:sldLayoutMk cId="1402727986" sldId="2147483709"/>
          </pc:sldLayoutMkLst>
          <pc:spChg chg="del">
            <ac:chgData name="田中 希世／リサーチ・コンサル／JRI (tanaka kiyo)" userId="42b7ecb7-3eb2-4e82-9e0d-01aa0c8f1790" providerId="ADAL" clId="{D0C87DB0-2BC2-4EDB-AC37-69991581F5CD}" dt="2024-10-08T05:19:25.509" v="489" actId="478"/>
            <ac:spMkLst>
              <pc:docMk/>
              <pc:sldMasterMk cId="329383180" sldId="2147483706"/>
              <pc:sldLayoutMk cId="1402727986" sldId="2147483709"/>
              <ac:spMk id="3" creationId="{00000000-0000-0000-0000-000000000000}"/>
            </ac:spMkLst>
          </pc:spChg>
          <pc:spChg chg="add mod">
            <ac:chgData name="田中 希世／リサーチ・コンサル／JRI (tanaka kiyo)" userId="42b7ecb7-3eb2-4e82-9e0d-01aa0c8f1790" providerId="ADAL" clId="{D0C87DB0-2BC2-4EDB-AC37-69991581F5CD}" dt="2024-10-08T05:19:10.610" v="487"/>
            <ac:spMkLst>
              <pc:docMk/>
              <pc:sldMasterMk cId="329383180" sldId="2147483706"/>
              <pc:sldLayoutMk cId="1402727986" sldId="2147483709"/>
              <ac:spMk id="4" creationId="{17F4ACF5-5EFC-4298-4096-34A39A5DB8E9}"/>
            </ac:spMkLst>
          </pc:spChg>
          <pc:spChg chg="del">
            <ac:chgData name="田中 希世／リサーチ・コンサル／JRI (tanaka kiyo)" userId="42b7ecb7-3eb2-4e82-9e0d-01aa0c8f1790" providerId="ADAL" clId="{D0C87DB0-2BC2-4EDB-AC37-69991581F5CD}" dt="2024-10-08T05:19:25.509" v="489" actId="478"/>
            <ac:spMkLst>
              <pc:docMk/>
              <pc:sldMasterMk cId="329383180" sldId="2147483706"/>
              <pc:sldLayoutMk cId="1402727986" sldId="2147483709"/>
              <ac:spMk id="7" creationId="{00000000-0000-0000-0000-000000000000}"/>
            </ac:spMkLst>
          </pc:spChg>
          <pc:grpChg chg="del">
            <ac:chgData name="田中 希世／リサーチ・コンサル／JRI (tanaka kiyo)" userId="42b7ecb7-3eb2-4e82-9e0d-01aa0c8f1790" providerId="ADAL" clId="{D0C87DB0-2BC2-4EDB-AC37-69991581F5CD}" dt="2024-10-08T05:19:14.984" v="488" actId="478"/>
            <ac:grpSpMkLst>
              <pc:docMk/>
              <pc:sldMasterMk cId="329383180" sldId="2147483706"/>
              <pc:sldLayoutMk cId="1402727986" sldId="2147483709"/>
              <ac:grpSpMk id="5" creationId="{00000000-0000-0000-0000-000000000000}"/>
            </ac:grpSpMkLst>
          </pc:grpChg>
        </pc:sldLayoutChg>
        <pc:sldLayoutChg chg="addSp delSp modSp add mod replId">
          <pc:chgData name="田中 希世／リサーチ・コンサル／JRI (tanaka kiyo)" userId="42b7ecb7-3eb2-4e82-9e0d-01aa0c8f1790" providerId="ADAL" clId="{D0C87DB0-2BC2-4EDB-AC37-69991581F5CD}" dt="2024-10-08T05:23:39.350" v="523" actId="121"/>
          <pc:sldLayoutMkLst>
            <pc:docMk/>
            <pc:sldMasterMk cId="3532537613" sldId="2147483714"/>
            <pc:sldLayoutMk cId="4132201737" sldId="2147483710"/>
          </pc:sldLayoutMkLst>
          <pc:spChg chg="mod">
            <ac:chgData name="田中 希世／リサーチ・コンサル／JRI (tanaka kiyo)" userId="42b7ecb7-3eb2-4e82-9e0d-01aa0c8f1790" providerId="ADAL" clId="{D0C87DB0-2BC2-4EDB-AC37-69991581F5CD}" dt="2024-10-08T05:23:39.350" v="523" actId="121"/>
            <ac:spMkLst>
              <pc:docMk/>
              <pc:sldMasterMk cId="3532537613" sldId="2147483714"/>
              <pc:sldLayoutMk cId="4132201737" sldId="2147483710"/>
              <ac:spMk id="2" creationId="{00000000-0000-0000-0000-000000000000}"/>
            </ac:spMkLst>
          </pc:spChg>
          <pc:spChg chg="del">
            <ac:chgData name="田中 希世／リサーチ・コンサル／JRI (tanaka kiyo)" userId="42b7ecb7-3eb2-4e82-9e0d-01aa0c8f1790" providerId="ADAL" clId="{D0C87DB0-2BC2-4EDB-AC37-69991581F5CD}" dt="2024-10-08T05:17:14.609" v="474" actId="478"/>
            <ac:spMkLst>
              <pc:docMk/>
              <pc:sldMasterMk cId="3532537613" sldId="2147483714"/>
              <pc:sldLayoutMk cId="4132201737" sldId="2147483710"/>
              <ac:spMk id="3" creationId="{00000000-0000-0000-0000-000000000000}"/>
            </ac:spMkLst>
          </pc:spChg>
          <pc:spChg chg="add del mod ord">
            <ac:chgData name="田中 希世／リサーチ・コンサル／JRI (tanaka kiyo)" userId="42b7ecb7-3eb2-4e82-9e0d-01aa0c8f1790" providerId="ADAL" clId="{D0C87DB0-2BC2-4EDB-AC37-69991581F5CD}" dt="2024-10-08T05:22:50.086" v="517"/>
            <ac:spMkLst>
              <pc:docMk/>
              <pc:sldMasterMk cId="3532537613" sldId="2147483714"/>
              <pc:sldLayoutMk cId="4132201737" sldId="2147483710"/>
              <ac:spMk id="4" creationId="{3BDE2B3F-91FF-643F-64C6-4118C2D7FB49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18:52.189" v="482" actId="21"/>
            <ac:spMkLst>
              <pc:docMk/>
              <pc:sldMasterMk cId="3532537613" sldId="2147483714"/>
              <pc:sldLayoutMk cId="4132201737" sldId="2147483710"/>
              <ac:spMk id="5" creationId="{3E753779-CACF-020C-D9C6-B84404F0017D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18:52.189" v="482" actId="21"/>
            <ac:spMkLst>
              <pc:docMk/>
              <pc:sldMasterMk cId="3532537613" sldId="2147483714"/>
              <pc:sldLayoutMk cId="4132201737" sldId="2147483710"/>
              <ac:spMk id="6" creationId="{B9D36328-F791-384A-F336-FD702E9D2472}"/>
            </ac:spMkLst>
          </pc:spChg>
          <pc:spChg chg="del">
            <ac:chgData name="田中 希世／リサーチ・コンサル／JRI (tanaka kiyo)" userId="42b7ecb7-3eb2-4e82-9e0d-01aa0c8f1790" providerId="ADAL" clId="{D0C87DB0-2BC2-4EDB-AC37-69991581F5CD}" dt="2024-10-08T05:17:14.609" v="474" actId="478"/>
            <ac:spMkLst>
              <pc:docMk/>
              <pc:sldMasterMk cId="3532537613" sldId="2147483714"/>
              <pc:sldLayoutMk cId="4132201737" sldId="2147483710"/>
              <ac:spMk id="7" creationId="{00000000-0000-0000-0000-000000000000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18:52.189" v="482" actId="21"/>
            <ac:spMkLst>
              <pc:docMk/>
              <pc:sldMasterMk cId="3532537613" sldId="2147483714"/>
              <pc:sldLayoutMk cId="4132201737" sldId="2147483710"/>
              <ac:spMk id="8" creationId="{458392A0-C268-F153-9D27-E4DDB725540D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18:52.189" v="482" actId="21"/>
            <ac:spMkLst>
              <pc:docMk/>
              <pc:sldMasterMk cId="3532537613" sldId="2147483714"/>
              <pc:sldLayoutMk cId="4132201737" sldId="2147483710"/>
              <ac:spMk id="9" creationId="{DDF89018-5DD4-75A4-6493-415D53E6C67B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18:52.189" v="482" actId="21"/>
            <ac:spMkLst>
              <pc:docMk/>
              <pc:sldMasterMk cId="3532537613" sldId="2147483714"/>
              <pc:sldLayoutMk cId="4132201737" sldId="2147483710"/>
              <ac:spMk id="10" creationId="{B11C37B6-9FCA-CCF2-823C-563599D48EF3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18:52.189" v="482" actId="21"/>
            <ac:spMkLst>
              <pc:docMk/>
              <pc:sldMasterMk cId="3532537613" sldId="2147483714"/>
              <pc:sldLayoutMk cId="4132201737" sldId="2147483710"/>
              <ac:spMk id="11" creationId="{8BE71862-8DF7-E918-1412-0B6619040B21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18:52.189" v="482" actId="21"/>
            <ac:spMkLst>
              <pc:docMk/>
              <pc:sldMasterMk cId="3532537613" sldId="2147483714"/>
              <pc:sldLayoutMk cId="4132201737" sldId="2147483710"/>
              <ac:spMk id="12" creationId="{0DAC0335-CA77-86BC-F143-752402BA8FDF}"/>
            </ac:spMkLst>
          </pc:spChg>
          <pc:spChg chg="add mod">
            <ac:chgData name="田中 希世／リサーチ・コンサル／JRI (tanaka kiyo)" userId="42b7ecb7-3eb2-4e82-9e0d-01aa0c8f1790" providerId="ADAL" clId="{D0C87DB0-2BC2-4EDB-AC37-69991581F5CD}" dt="2024-10-08T05:19:08.062" v="486"/>
            <ac:spMkLst>
              <pc:docMk/>
              <pc:sldMasterMk cId="3532537613" sldId="2147483714"/>
              <pc:sldLayoutMk cId="4132201737" sldId="2147483710"/>
              <ac:spMk id="13" creationId="{804AF3DA-C873-F28B-D73A-9B3A50BD8EC8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21:17.455" v="498" actId="478"/>
            <ac:spMkLst>
              <pc:docMk/>
              <pc:sldMasterMk cId="3532537613" sldId="2147483714"/>
              <pc:sldLayoutMk cId="4132201737" sldId="2147483710"/>
              <ac:spMk id="14" creationId="{1EA06FB3-62CF-16C1-A6ED-01368D82A328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21:17.455" v="498" actId="478"/>
            <ac:spMkLst>
              <pc:docMk/>
              <pc:sldMasterMk cId="3532537613" sldId="2147483714"/>
              <pc:sldLayoutMk cId="4132201737" sldId="2147483710"/>
              <ac:spMk id="15" creationId="{B2C74E7E-B187-8A18-E60E-DD34705161FB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21:17.455" v="498" actId="478"/>
            <ac:spMkLst>
              <pc:docMk/>
              <pc:sldMasterMk cId="3532537613" sldId="2147483714"/>
              <pc:sldLayoutMk cId="4132201737" sldId="2147483710"/>
              <ac:spMk id="16" creationId="{D5A130FD-4575-0B55-E577-9AD145D3BDF9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21:17.455" v="498" actId="478"/>
            <ac:spMkLst>
              <pc:docMk/>
              <pc:sldMasterMk cId="3532537613" sldId="2147483714"/>
              <pc:sldLayoutMk cId="4132201737" sldId="2147483710"/>
              <ac:spMk id="17" creationId="{1B200F1E-7610-2B96-4EB6-DA533C6741AB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21:17.455" v="498" actId="478"/>
            <ac:spMkLst>
              <pc:docMk/>
              <pc:sldMasterMk cId="3532537613" sldId="2147483714"/>
              <pc:sldLayoutMk cId="4132201737" sldId="2147483710"/>
              <ac:spMk id="18" creationId="{6BA150B6-9A84-EDC8-8E08-462A456E9D5A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21:17.455" v="498" actId="478"/>
            <ac:spMkLst>
              <pc:docMk/>
              <pc:sldMasterMk cId="3532537613" sldId="2147483714"/>
              <pc:sldLayoutMk cId="4132201737" sldId="2147483710"/>
              <ac:spMk id="19" creationId="{730DEA1A-E10F-CF40-1268-E7B52AD9EF3D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21:17.455" v="498" actId="478"/>
            <ac:spMkLst>
              <pc:docMk/>
              <pc:sldMasterMk cId="3532537613" sldId="2147483714"/>
              <pc:sldLayoutMk cId="4132201737" sldId="2147483710"/>
              <ac:spMk id="20" creationId="{D50B5086-0AE4-49C3-5063-BD9E10B8E583}"/>
            </ac:spMkLst>
          </pc:spChg>
          <pc:spChg chg="add del mod">
            <ac:chgData name="田中 希世／リサーチ・コンサル／JRI (tanaka kiyo)" userId="42b7ecb7-3eb2-4e82-9e0d-01aa0c8f1790" providerId="ADAL" clId="{D0C87DB0-2BC2-4EDB-AC37-69991581F5CD}" dt="2024-10-08T05:22:50.086" v="517"/>
            <ac:spMkLst>
              <pc:docMk/>
              <pc:sldMasterMk cId="3532537613" sldId="2147483714"/>
              <pc:sldLayoutMk cId="4132201737" sldId="2147483710"/>
              <ac:spMk id="21" creationId="{959EA9B8-3C20-0246-DA2E-ECB905355A1F}"/>
            </ac:spMkLst>
          </pc:spChg>
          <pc:spChg chg="del mod">
            <ac:chgData name="田中 希世／リサーチ・コンサル／JRI (tanaka kiyo)" userId="42b7ecb7-3eb2-4e82-9e0d-01aa0c8f1790" providerId="ADAL" clId="{D0C87DB0-2BC2-4EDB-AC37-69991581F5CD}" dt="2024-10-08T05:22:54.553" v="519" actId="478"/>
            <ac:spMkLst>
              <pc:docMk/>
              <pc:sldMasterMk cId="3532537613" sldId="2147483714"/>
              <pc:sldLayoutMk cId="4132201737" sldId="2147483710"/>
              <ac:spMk id="22" creationId="{423FACD1-0821-ECEA-202F-857DCB0FF3EE}"/>
            </ac:spMkLst>
          </pc:spChg>
          <pc:spChg chg="del mod">
            <ac:chgData name="田中 希世／リサーチ・コンサル／JRI (tanaka kiyo)" userId="42b7ecb7-3eb2-4e82-9e0d-01aa0c8f1790" providerId="ADAL" clId="{D0C87DB0-2BC2-4EDB-AC37-69991581F5CD}" dt="2024-10-08T05:22:52.133" v="518" actId="478"/>
            <ac:spMkLst>
              <pc:docMk/>
              <pc:sldMasterMk cId="3532537613" sldId="2147483714"/>
              <pc:sldLayoutMk cId="4132201737" sldId="2147483710"/>
              <ac:spMk id="23" creationId="{1E582428-15A1-AD20-B599-7929F859E04C}"/>
            </ac:spMkLst>
          </pc:spChg>
          <pc:spChg chg="mod">
            <ac:chgData name="田中 希世／リサーチ・コンサル／JRI (tanaka kiyo)" userId="42b7ecb7-3eb2-4e82-9e0d-01aa0c8f1790" providerId="ADAL" clId="{D0C87DB0-2BC2-4EDB-AC37-69991581F5CD}" dt="2024-10-08T05:22:50.086" v="517"/>
            <ac:spMkLst>
              <pc:docMk/>
              <pc:sldMasterMk cId="3532537613" sldId="2147483714"/>
              <pc:sldLayoutMk cId="4132201737" sldId="2147483710"/>
              <ac:spMk id="24" creationId="{FFD60115-36F0-9586-EA00-E5EBA110BE63}"/>
            </ac:spMkLst>
          </pc:spChg>
        </pc:sldLayoutChg>
        <pc:sldLayoutChg chg="add mod replId">
          <pc:chgData name="田中 希世／リサーチ・コンサル／JRI (tanaka kiyo)" userId="42b7ecb7-3eb2-4e82-9e0d-01aa0c8f1790" providerId="ADAL" clId="{D0C87DB0-2BC2-4EDB-AC37-69991581F5CD}" dt="2024-10-08T04:36:26.391" v="33" actId="2890"/>
          <pc:sldLayoutMkLst>
            <pc:docMk/>
            <pc:sldMasterMk cId="329383180" sldId="2147483706"/>
            <pc:sldLayoutMk cId="3482446570" sldId="2147483711"/>
          </pc:sldLayoutMkLst>
        </pc:sldLayoutChg>
        <pc:sldLayoutChg chg="add mod replId">
          <pc:chgData name="田中 希世／リサーチ・コンサル／JRI (tanaka kiyo)" userId="42b7ecb7-3eb2-4e82-9e0d-01aa0c8f1790" providerId="ADAL" clId="{D0C87DB0-2BC2-4EDB-AC37-69991581F5CD}" dt="2024-10-08T04:36:26.391" v="33" actId="2890"/>
          <pc:sldLayoutMkLst>
            <pc:docMk/>
            <pc:sldMasterMk cId="329383180" sldId="2147483706"/>
            <pc:sldLayoutMk cId="100101200" sldId="2147483712"/>
          </pc:sldLayoutMkLst>
        </pc:sldLayoutChg>
        <pc:sldLayoutChg chg="delSp modSp mod">
          <pc:chgData name="田中 希世／リサーチ・コンサル／JRI (tanaka kiyo)" userId="42b7ecb7-3eb2-4e82-9e0d-01aa0c8f1790" providerId="ADAL" clId="{D0C87DB0-2BC2-4EDB-AC37-69991581F5CD}" dt="2024-10-08T05:17:10.071" v="473" actId="14100"/>
          <pc:sldLayoutMkLst>
            <pc:docMk/>
            <pc:sldMasterMk cId="329383180" sldId="2147483706"/>
            <pc:sldLayoutMk cId="2911747781" sldId="2147483728"/>
          </pc:sldLayoutMkLst>
          <pc:spChg chg="mod">
            <ac:chgData name="田中 希世／リサーチ・コンサル／JRI (tanaka kiyo)" userId="42b7ecb7-3eb2-4e82-9e0d-01aa0c8f1790" providerId="ADAL" clId="{D0C87DB0-2BC2-4EDB-AC37-69991581F5CD}" dt="2024-10-08T05:17:10.071" v="473" actId="14100"/>
            <ac:spMkLst>
              <pc:docMk/>
              <pc:sldMasterMk cId="329383180" sldId="2147483706"/>
              <pc:sldLayoutMk cId="2911747781" sldId="2147483728"/>
              <ac:spMk id="2" creationId="{00000000-0000-0000-0000-000000000000}"/>
            </ac:spMkLst>
          </pc:spChg>
          <pc:spChg chg="del">
            <ac:chgData name="田中 希世／リサーチ・コンサル／JRI (tanaka kiyo)" userId="42b7ecb7-3eb2-4e82-9e0d-01aa0c8f1790" providerId="ADAL" clId="{D0C87DB0-2BC2-4EDB-AC37-69991581F5CD}" dt="2024-10-08T05:17:02.684" v="471" actId="478"/>
            <ac:spMkLst>
              <pc:docMk/>
              <pc:sldMasterMk cId="329383180" sldId="2147483706"/>
              <pc:sldLayoutMk cId="2911747781" sldId="2147483728"/>
              <ac:spMk id="3" creationId="{00000000-0000-0000-0000-000000000000}"/>
            </ac:spMkLst>
          </pc:spChg>
          <pc:spChg chg="del">
            <ac:chgData name="田中 希世／リサーチ・コンサル／JRI (tanaka kiyo)" userId="42b7ecb7-3eb2-4e82-9e0d-01aa0c8f1790" providerId="ADAL" clId="{D0C87DB0-2BC2-4EDB-AC37-69991581F5CD}" dt="2024-10-08T05:17:02.684" v="471" actId="478"/>
            <ac:spMkLst>
              <pc:docMk/>
              <pc:sldMasterMk cId="329383180" sldId="2147483706"/>
              <pc:sldLayoutMk cId="2911747781" sldId="2147483728"/>
              <ac:spMk id="7" creationId="{00000000-0000-0000-0000-000000000000}"/>
            </ac:spMkLst>
          </pc:spChg>
        </pc:sldLayoutChg>
      </pc:sldMasterChg>
      <pc:sldMasterChg chg="add mod addSldLayout modSldLayout">
        <pc:chgData name="田中 希世／リサーチ・コンサル／JRI (tanaka kiyo)" userId="42b7ecb7-3eb2-4e82-9e0d-01aa0c8f1790" providerId="ADAL" clId="{D0C87DB0-2BC2-4EDB-AC37-69991581F5CD}" dt="2024-10-08T05:15:10.756" v="465" actId="2890"/>
        <pc:sldMasterMkLst>
          <pc:docMk/>
          <pc:sldMasterMk cId="3532537613" sldId="2147483714"/>
        </pc:sldMasterMkLst>
        <pc:sldLayoutChg chg="add mod replId">
          <pc:chgData name="田中 希世／リサーチ・コンサル／JRI (tanaka kiyo)" userId="42b7ecb7-3eb2-4e82-9e0d-01aa0c8f1790" providerId="ADAL" clId="{D0C87DB0-2BC2-4EDB-AC37-69991581F5CD}" dt="2024-10-08T05:15:10.756" v="465" actId="2890"/>
          <pc:sldLayoutMkLst>
            <pc:docMk/>
            <pc:sldMasterMk cId="3532537613" sldId="2147483714"/>
            <pc:sldLayoutMk cId="1603219073" sldId="2147483715"/>
          </pc:sldLayoutMkLst>
        </pc:sldLayoutChg>
        <pc:sldLayoutChg chg="add mod replId">
          <pc:chgData name="田中 希世／リサーチ・コンサル／JRI (tanaka kiyo)" userId="42b7ecb7-3eb2-4e82-9e0d-01aa0c8f1790" providerId="ADAL" clId="{D0C87DB0-2BC2-4EDB-AC37-69991581F5CD}" dt="2024-10-08T05:15:10.756" v="465" actId="2890"/>
          <pc:sldLayoutMkLst>
            <pc:docMk/>
            <pc:sldMasterMk cId="3532537613" sldId="2147483714"/>
            <pc:sldLayoutMk cId="2664081226" sldId="2147483716"/>
          </pc:sldLayoutMkLst>
        </pc:sldLayoutChg>
        <pc:sldLayoutChg chg="add mod replId">
          <pc:chgData name="田中 希世／リサーチ・コンサル／JRI (tanaka kiyo)" userId="42b7ecb7-3eb2-4e82-9e0d-01aa0c8f1790" providerId="ADAL" clId="{D0C87DB0-2BC2-4EDB-AC37-69991581F5CD}" dt="2024-10-08T05:15:10.756" v="465" actId="2890"/>
          <pc:sldLayoutMkLst>
            <pc:docMk/>
            <pc:sldMasterMk cId="3532537613" sldId="2147483714"/>
            <pc:sldLayoutMk cId="111141959" sldId="2147483717"/>
          </pc:sldLayoutMkLst>
        </pc:sldLayoutChg>
        <pc:sldLayoutChg chg="add mod replId">
          <pc:chgData name="田中 希世／リサーチ・コンサル／JRI (tanaka kiyo)" userId="42b7ecb7-3eb2-4e82-9e0d-01aa0c8f1790" providerId="ADAL" clId="{D0C87DB0-2BC2-4EDB-AC37-69991581F5CD}" dt="2024-10-08T05:15:10.756" v="465" actId="2890"/>
          <pc:sldLayoutMkLst>
            <pc:docMk/>
            <pc:sldMasterMk cId="3532537613" sldId="2147483714"/>
            <pc:sldLayoutMk cId="195794562" sldId="2147483718"/>
          </pc:sldLayoutMkLst>
        </pc:sldLayoutChg>
        <pc:sldLayoutChg chg="add mod replId">
          <pc:chgData name="田中 希世／リサーチ・コンサル／JRI (tanaka kiyo)" userId="42b7ecb7-3eb2-4e82-9e0d-01aa0c8f1790" providerId="ADAL" clId="{D0C87DB0-2BC2-4EDB-AC37-69991581F5CD}" dt="2024-10-08T05:15:10.756" v="465" actId="2890"/>
          <pc:sldLayoutMkLst>
            <pc:docMk/>
            <pc:sldMasterMk cId="3532537613" sldId="2147483714"/>
            <pc:sldLayoutMk cId="2985301684" sldId="2147483719"/>
          </pc:sldLayoutMkLst>
        </pc:sldLayoutChg>
        <pc:sldLayoutChg chg="add mod replId">
          <pc:chgData name="田中 希世／リサーチ・コンサル／JRI (tanaka kiyo)" userId="42b7ecb7-3eb2-4e82-9e0d-01aa0c8f1790" providerId="ADAL" clId="{D0C87DB0-2BC2-4EDB-AC37-69991581F5CD}" dt="2024-10-08T05:15:10.756" v="465" actId="2890"/>
          <pc:sldLayoutMkLst>
            <pc:docMk/>
            <pc:sldMasterMk cId="3532537613" sldId="2147483714"/>
            <pc:sldLayoutMk cId="824376651" sldId="2147483720"/>
          </pc:sldLayoutMkLst>
        </pc:sldLayoutChg>
      </pc:sldMasterChg>
      <pc:sldMasterChg chg="add mod addSldLayout modSldLayout">
        <pc:chgData name="田中 希世／リサーチ・コンサル／JRI (tanaka kiyo)" userId="42b7ecb7-3eb2-4e82-9e0d-01aa0c8f1790" providerId="ADAL" clId="{D0C87DB0-2BC2-4EDB-AC37-69991581F5CD}" dt="2024-10-08T05:15:14.718" v="466" actId="2890"/>
        <pc:sldMasterMkLst>
          <pc:docMk/>
          <pc:sldMasterMk cId="3543064256" sldId="2147483721"/>
        </pc:sldMasterMkLst>
        <pc:sldLayoutChg chg="add mod replId">
          <pc:chgData name="田中 希世／リサーチ・コンサル／JRI (tanaka kiyo)" userId="42b7ecb7-3eb2-4e82-9e0d-01aa0c8f1790" providerId="ADAL" clId="{D0C87DB0-2BC2-4EDB-AC37-69991581F5CD}" dt="2024-10-08T05:15:14.718" v="466" actId="2890"/>
          <pc:sldLayoutMkLst>
            <pc:docMk/>
            <pc:sldMasterMk cId="3543064256" sldId="2147483721"/>
            <pc:sldLayoutMk cId="4064127609" sldId="2147483722"/>
          </pc:sldLayoutMkLst>
        </pc:sldLayoutChg>
        <pc:sldLayoutChg chg="add mod replId">
          <pc:chgData name="田中 希世／リサーチ・コンサル／JRI (tanaka kiyo)" userId="42b7ecb7-3eb2-4e82-9e0d-01aa0c8f1790" providerId="ADAL" clId="{D0C87DB0-2BC2-4EDB-AC37-69991581F5CD}" dt="2024-10-08T05:15:14.718" v="466" actId="2890"/>
          <pc:sldLayoutMkLst>
            <pc:docMk/>
            <pc:sldMasterMk cId="3543064256" sldId="2147483721"/>
            <pc:sldLayoutMk cId="70802944" sldId="2147483723"/>
          </pc:sldLayoutMkLst>
        </pc:sldLayoutChg>
        <pc:sldLayoutChg chg="add mod replId">
          <pc:chgData name="田中 希世／リサーチ・コンサル／JRI (tanaka kiyo)" userId="42b7ecb7-3eb2-4e82-9e0d-01aa0c8f1790" providerId="ADAL" clId="{D0C87DB0-2BC2-4EDB-AC37-69991581F5CD}" dt="2024-10-08T05:15:14.718" v="466" actId="2890"/>
          <pc:sldLayoutMkLst>
            <pc:docMk/>
            <pc:sldMasterMk cId="3543064256" sldId="2147483721"/>
            <pc:sldLayoutMk cId="1773937115" sldId="2147483724"/>
          </pc:sldLayoutMkLst>
        </pc:sldLayoutChg>
        <pc:sldLayoutChg chg="add mod replId">
          <pc:chgData name="田中 希世／リサーチ・コンサル／JRI (tanaka kiyo)" userId="42b7ecb7-3eb2-4e82-9e0d-01aa0c8f1790" providerId="ADAL" clId="{D0C87DB0-2BC2-4EDB-AC37-69991581F5CD}" dt="2024-10-08T05:15:14.718" v="466" actId="2890"/>
          <pc:sldLayoutMkLst>
            <pc:docMk/>
            <pc:sldMasterMk cId="3543064256" sldId="2147483721"/>
            <pc:sldLayoutMk cId="542228547" sldId="2147483725"/>
          </pc:sldLayoutMkLst>
        </pc:sldLayoutChg>
        <pc:sldLayoutChg chg="add mod replId">
          <pc:chgData name="田中 希世／リサーチ・コンサル／JRI (tanaka kiyo)" userId="42b7ecb7-3eb2-4e82-9e0d-01aa0c8f1790" providerId="ADAL" clId="{D0C87DB0-2BC2-4EDB-AC37-69991581F5CD}" dt="2024-10-08T05:15:14.718" v="466" actId="2890"/>
          <pc:sldLayoutMkLst>
            <pc:docMk/>
            <pc:sldMasterMk cId="3543064256" sldId="2147483721"/>
            <pc:sldLayoutMk cId="2331882949" sldId="2147483726"/>
          </pc:sldLayoutMkLst>
        </pc:sldLayoutChg>
        <pc:sldLayoutChg chg="add mod replId">
          <pc:chgData name="田中 希世／リサーチ・コンサル／JRI (tanaka kiyo)" userId="42b7ecb7-3eb2-4e82-9e0d-01aa0c8f1790" providerId="ADAL" clId="{D0C87DB0-2BC2-4EDB-AC37-69991581F5CD}" dt="2024-10-08T05:15:14.718" v="466" actId="2890"/>
          <pc:sldLayoutMkLst>
            <pc:docMk/>
            <pc:sldMasterMk cId="3543064256" sldId="2147483721"/>
            <pc:sldLayoutMk cId="3232332164" sldId="214748372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DB431E2E-CDB8-48E6-A80C-56CDC41EA0B7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D9B5B11F-54D6-4D29-BE37-F0DDBB7822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35125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966CB67D-9115-435E-8E82-4C3EEAFC0A8D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5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C20C0D6C-562A-4DB1-8A23-727E388A1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072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C0D6C-562A-4DB1-8A23-727E388A1A7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27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メッセージ部分行頭文字ver.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gray"/>
        <p:txBody>
          <a:bodyPr lIns="108000" rIns="3600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3"/>
          </p:nvPr>
        </p:nvSpPr>
        <p:spPr bwMode="gray">
          <a:xfrm>
            <a:off x="200025" y="720000"/>
            <a:ext cx="9505950" cy="640364"/>
          </a:xfrm>
          <a:prstGeom prst="rect">
            <a:avLst/>
          </a:prstGeom>
        </p:spPr>
        <p:txBody>
          <a:bodyPr/>
          <a:lstStyle>
            <a:lvl1pPr marL="180000" indent="-180000">
              <a:spcAft>
                <a:spcPts val="600"/>
              </a:spcAft>
              <a:buFont typeface="Arial" panose="020B0604020202020204" pitchFamily="34" charset="0"/>
              <a:buChar char="•"/>
              <a:defRPr sz="1600"/>
            </a:lvl1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3">
            <a:extLst>
              <a:ext uri="{FF2B5EF4-FFF2-40B4-BE49-F238E27FC236}">
                <a16:creationId xmlns:a16="http://schemas.microsoft.com/office/drawing/2014/main" id="{ABCE1062-4177-442F-AD3B-8B63C9EB7275}"/>
              </a:ext>
            </a:extLst>
          </p:cNvPr>
          <p:cNvSpPr txBox="1">
            <a:spLocks/>
          </p:cNvSpPr>
          <p:nvPr/>
        </p:nvSpPr>
        <p:spPr bwMode="gray">
          <a:xfrm>
            <a:off x="9316226" y="6508307"/>
            <a:ext cx="389279" cy="216000"/>
          </a:xfrm>
          <a:prstGeom prst="rect">
            <a:avLst/>
          </a:prstGeom>
        </p:spPr>
        <p:txBody>
          <a:bodyPr wrap="none" lIns="0" rIns="3600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2438" indent="-27305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eiryo UI" panose="020B0604030504040204" pitchFamily="50" charset="-128"/>
              <a:buChar char="—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FF310A9-E521-4579-80D3-F3B8D8E7C059}" type="slidenum">
              <a:rPr lang="ja-JP" altLang="en-US" sz="1200" smtClean="0"/>
              <a:pPr algn="ctr"/>
              <a:t>‹#›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425354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メッセージ部分行頭文字ver.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gray"/>
        <p:txBody>
          <a:bodyPr lIns="10800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3"/>
          </p:nvPr>
        </p:nvSpPr>
        <p:spPr bwMode="gray">
          <a:xfrm>
            <a:off x="200025" y="720000"/>
            <a:ext cx="9505950" cy="640364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1800"/>
            </a:lvl1pPr>
            <a:lvl2pPr>
              <a:spcBef>
                <a:spcPts val="0"/>
              </a:spcBef>
              <a:defRPr/>
            </a:lvl2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3">
            <a:extLst>
              <a:ext uri="{FF2B5EF4-FFF2-40B4-BE49-F238E27FC236}">
                <a16:creationId xmlns:a16="http://schemas.microsoft.com/office/drawing/2014/main" id="{8B0903E9-741C-4F3E-96AA-A775DF2BF2A7}"/>
              </a:ext>
            </a:extLst>
          </p:cNvPr>
          <p:cNvSpPr txBox="1">
            <a:spLocks/>
          </p:cNvSpPr>
          <p:nvPr userDrawn="1"/>
        </p:nvSpPr>
        <p:spPr bwMode="gray">
          <a:xfrm>
            <a:off x="9316226" y="6508307"/>
            <a:ext cx="389279" cy="216000"/>
          </a:xfrm>
          <a:prstGeom prst="rect">
            <a:avLst/>
          </a:prstGeom>
        </p:spPr>
        <p:txBody>
          <a:bodyPr wrap="none" lIns="0" rIns="3600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2438" indent="-27305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eiryo UI" panose="020B0604030504040204" pitchFamily="50" charset="-128"/>
              <a:buChar char="—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FF310A9-E521-4579-80D3-F3B8D8E7C059}" type="slidenum">
              <a:rPr lang="ja-JP" altLang="en-US" sz="1200" smtClean="0"/>
              <a:pPr algn="ctr"/>
              <a:t>‹#›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2376038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表紙：中央揃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1F9860F3-8E8A-40BE-B47D-A494C46866F7}"/>
              </a:ext>
            </a:extLst>
          </p:cNvPr>
          <p:cNvSpPr/>
          <p:nvPr/>
        </p:nvSpPr>
        <p:spPr bwMode="gray">
          <a:xfrm>
            <a:off x="164468" y="5987250"/>
            <a:ext cx="1956432" cy="720080"/>
          </a:xfrm>
          <a:prstGeom prst="rect">
            <a:avLst/>
          </a:prstGeom>
          <a:solidFill>
            <a:schemeClr val="bg1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108000" bIns="0" rtlCol="0" anchor="ctr" anchorCtr="0"/>
          <a:lstStyle/>
          <a:p>
            <a:pPr algn="ctr"/>
            <a:endParaRPr kumimoji="1" lang="ja-JP" altLang="en-US" sz="1400" b="1">
              <a:solidFill>
                <a:schemeClr val="bg1"/>
              </a:solidFill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321838-E091-3026-3D18-B8EDF4AE1DFF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742950" y="4333461"/>
            <a:ext cx="8420100" cy="73970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75ADA58-C08C-BCF7-CB60-0860900081FF}"/>
              </a:ext>
            </a:extLst>
          </p:cNvPr>
          <p:cNvSpPr/>
          <p:nvPr userDrawn="1"/>
        </p:nvSpPr>
        <p:spPr>
          <a:xfrm>
            <a:off x="3000" y="0"/>
            <a:ext cx="9900000" cy="3078178"/>
          </a:xfrm>
          <a:prstGeom prst="rect">
            <a:avLst/>
          </a:prstGeom>
          <a:solidFill>
            <a:srgbClr val="ABE0F3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108000" bIns="0" rtlCol="0" anchor="ctr" anchorCtr="0"/>
          <a:lstStyle/>
          <a:p>
            <a:pPr algn="ctr"/>
            <a:endParaRPr kumimoji="1" lang="ja-JP" altLang="en-US" sz="1400" b="1">
              <a:solidFill>
                <a:schemeClr val="bg1"/>
              </a:solidFill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64279B-FC61-E1E3-F664-B53862C5D934}"/>
              </a:ext>
            </a:extLst>
          </p:cNvPr>
          <p:cNvSpPr/>
          <p:nvPr userDrawn="1"/>
        </p:nvSpPr>
        <p:spPr>
          <a:xfrm>
            <a:off x="453000" y="455901"/>
            <a:ext cx="9000000" cy="3703184"/>
          </a:xfrm>
          <a:prstGeom prst="rect">
            <a:avLst/>
          </a:prstGeom>
          <a:solidFill>
            <a:srgbClr val="FCFAE0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108000" bIns="0" rtlCol="0" anchor="ctr" anchorCtr="0"/>
          <a:lstStyle/>
          <a:p>
            <a:pPr algn="ctr"/>
            <a:endParaRPr kumimoji="1" lang="ja-JP" altLang="en-US" sz="1400" b="1">
              <a:solidFill>
                <a:schemeClr val="bg1"/>
              </a:solidFill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42950" y="1232885"/>
            <a:ext cx="8420100" cy="2651672"/>
          </a:xfrm>
          <a:noFill/>
        </p:spPr>
        <p:txBody>
          <a:bodyPr anchor="ctr">
            <a:normAutofit/>
          </a:bodyPr>
          <a:lstStyle>
            <a:lvl1pPr algn="ctr">
              <a:defRPr sz="2800" b="1">
                <a:solidFill>
                  <a:srgbClr val="57C1E7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E145B3F2-B19F-F872-EC0F-F618139AA033}"/>
              </a:ext>
            </a:extLst>
          </p:cNvPr>
          <p:cNvSpPr/>
          <p:nvPr userDrawn="1"/>
        </p:nvSpPr>
        <p:spPr>
          <a:xfrm>
            <a:off x="633000" y="633493"/>
            <a:ext cx="8640000" cy="3348000"/>
          </a:xfrm>
          <a:prstGeom prst="rect">
            <a:avLst/>
          </a:prstGeom>
          <a:noFill/>
          <a:ln w="9525">
            <a:solidFill>
              <a:srgbClr val="57C1E7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108000" bIns="0" rtlCol="0" anchor="ctr" anchorCtr="0"/>
          <a:lstStyle/>
          <a:p>
            <a:pPr algn="ctr"/>
            <a:endParaRPr kumimoji="1" lang="ja-JP" altLang="en-US" sz="1400" b="1">
              <a:solidFill>
                <a:schemeClr val="bg1"/>
              </a:solidFill>
              <a:latin typeface="+mn-ea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2727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26D4DC8-FF97-D778-6F6F-B0B8C3F8DC45}"/>
              </a:ext>
            </a:extLst>
          </p:cNvPr>
          <p:cNvSpPr/>
          <p:nvPr userDrawn="1"/>
        </p:nvSpPr>
        <p:spPr>
          <a:xfrm>
            <a:off x="3000" y="0"/>
            <a:ext cx="2604398" cy="6858000"/>
          </a:xfrm>
          <a:prstGeom prst="rect">
            <a:avLst/>
          </a:prstGeom>
          <a:solidFill>
            <a:srgbClr val="ABE0F3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108000" bIns="0" rtlCol="0" anchor="ctr" anchorCtr="0"/>
          <a:lstStyle/>
          <a:p>
            <a:pPr algn="ctr"/>
            <a:endParaRPr kumimoji="1" lang="ja-JP" altLang="en-US" sz="1400" b="1">
              <a:solidFill>
                <a:schemeClr val="bg1"/>
              </a:solidFill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C04D09A-2EA8-A966-8F9C-9DF6BD038E59}"/>
              </a:ext>
            </a:extLst>
          </p:cNvPr>
          <p:cNvSpPr/>
          <p:nvPr userDrawn="1"/>
        </p:nvSpPr>
        <p:spPr>
          <a:xfrm>
            <a:off x="453000" y="455901"/>
            <a:ext cx="9000000" cy="5868000"/>
          </a:xfrm>
          <a:prstGeom prst="rect">
            <a:avLst/>
          </a:prstGeom>
          <a:solidFill>
            <a:srgbClr val="FCF6E0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108000" bIns="0" rtlCol="0" anchor="ctr" anchorCtr="0"/>
          <a:lstStyle/>
          <a:p>
            <a:pPr algn="ctr"/>
            <a:endParaRPr kumimoji="1" lang="ja-JP" altLang="en-US" sz="1400" b="1">
              <a:solidFill>
                <a:schemeClr val="bg1"/>
              </a:solidFill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702309" y="682780"/>
            <a:ext cx="3340402" cy="693889"/>
          </a:xfrm>
          <a:noFill/>
        </p:spPr>
        <p:txBody>
          <a:bodyPr anchor="ctr">
            <a:normAutofit/>
          </a:bodyPr>
          <a:lstStyle>
            <a:lvl1pPr algn="l">
              <a:defRPr sz="2800" b="1">
                <a:solidFill>
                  <a:srgbClr val="57C1E7"/>
                </a:solidFill>
              </a:defRPr>
            </a:lvl1pPr>
          </a:lstStyle>
          <a:p>
            <a:r>
              <a:rPr lang="ja-JP" altLang="en-US" dirty="0"/>
              <a:t>タイトルの書式設定</a:t>
            </a:r>
            <a:endParaRPr lang="en-US" dirty="0"/>
          </a:p>
        </p:txBody>
      </p:sp>
      <p:sp>
        <p:nvSpPr>
          <p:cNvPr id="13" name="テキスト プレースホルダー 3">
            <a:extLst>
              <a:ext uri="{FF2B5EF4-FFF2-40B4-BE49-F238E27FC236}">
                <a16:creationId xmlns:a16="http://schemas.microsoft.com/office/drawing/2014/main" id="{804AF3DA-C873-F28B-D73A-9B3A50BD8EC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9316226" y="6508307"/>
            <a:ext cx="389279" cy="216000"/>
          </a:xfrm>
          <a:prstGeom prst="rect">
            <a:avLst/>
          </a:prstGeom>
        </p:spPr>
        <p:txBody>
          <a:bodyPr wrap="none" lIns="0" rIns="3600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2438" indent="-27305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eiryo UI" panose="020B0604030504040204" pitchFamily="50" charset="-128"/>
              <a:buChar char="—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FF310A9-E521-4579-80D3-F3B8D8E7C059}" type="slidenum">
              <a:rPr lang="ja-JP" altLang="en-US" sz="1200" smtClean="0"/>
              <a:pPr algn="ctr"/>
              <a:t>‹#›</a:t>
            </a:fld>
            <a:endParaRPr lang="ja-JP" altLang="en-US" sz="120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0E63AB5-0731-AC72-B721-D8E87EF441C6}"/>
              </a:ext>
            </a:extLst>
          </p:cNvPr>
          <p:cNvSpPr/>
          <p:nvPr userDrawn="1"/>
        </p:nvSpPr>
        <p:spPr>
          <a:xfrm>
            <a:off x="633000" y="633493"/>
            <a:ext cx="9000000" cy="5868000"/>
          </a:xfrm>
          <a:prstGeom prst="rect">
            <a:avLst/>
          </a:prstGeom>
          <a:noFill/>
          <a:ln w="9525">
            <a:solidFill>
              <a:srgbClr val="57C1E7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108000" bIns="0" rtlCol="0" anchor="ctr" anchorCtr="0"/>
          <a:lstStyle/>
          <a:p>
            <a:pPr algn="ctr"/>
            <a:endParaRPr kumimoji="1" lang="ja-JP" altLang="en-US" sz="1400" b="1">
              <a:solidFill>
                <a:schemeClr val="bg1"/>
              </a:solidFill>
              <a:latin typeface="+mn-ea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722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中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1022684" y="2899611"/>
            <a:ext cx="8027654" cy="894623"/>
          </a:xfrm>
          <a:noFill/>
        </p:spPr>
        <p:txBody>
          <a:bodyPr anchor="ctr">
            <a:normAutofit/>
          </a:bodyPr>
          <a:lstStyle>
            <a:lvl1pPr algn="l">
              <a:defRPr sz="2800" b="1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3">
            <a:extLst>
              <a:ext uri="{FF2B5EF4-FFF2-40B4-BE49-F238E27FC236}">
                <a16:creationId xmlns:a16="http://schemas.microsoft.com/office/drawing/2014/main" id="{2468ECCD-014F-7F71-3E63-9F15814CDE85}"/>
              </a:ext>
            </a:extLst>
          </p:cNvPr>
          <p:cNvSpPr txBox="1">
            <a:spLocks/>
          </p:cNvSpPr>
          <p:nvPr userDrawn="1"/>
        </p:nvSpPr>
        <p:spPr bwMode="gray">
          <a:xfrm>
            <a:off x="9316226" y="6508307"/>
            <a:ext cx="389279" cy="216000"/>
          </a:xfrm>
          <a:prstGeom prst="rect">
            <a:avLst/>
          </a:prstGeom>
        </p:spPr>
        <p:txBody>
          <a:bodyPr wrap="none" lIns="0" rIns="3600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2438" indent="-27305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eiryo UI" panose="020B0604030504040204" pitchFamily="50" charset="-128"/>
              <a:buChar char="—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FF310A9-E521-4579-80D3-F3B8D8E7C059}" type="slidenum">
              <a:rPr lang="ja-JP" altLang="en-US" sz="1200" smtClean="0"/>
              <a:pPr algn="ctr"/>
              <a:t>‹#›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291174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 lIns="108000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216" name="テキスト プレースホルダー 3">
            <a:extLst>
              <a:ext uri="{FF2B5EF4-FFF2-40B4-BE49-F238E27FC236}">
                <a16:creationId xmlns:a16="http://schemas.microsoft.com/office/drawing/2014/main" id="{F2347415-D895-4273-AB6F-3B623874B4A3}"/>
              </a:ext>
            </a:extLst>
          </p:cNvPr>
          <p:cNvSpPr txBox="1">
            <a:spLocks/>
          </p:cNvSpPr>
          <p:nvPr/>
        </p:nvSpPr>
        <p:spPr bwMode="gray">
          <a:xfrm>
            <a:off x="9316226" y="6508307"/>
            <a:ext cx="389279" cy="216000"/>
          </a:xfrm>
          <a:prstGeom prst="rect">
            <a:avLst/>
          </a:prstGeom>
        </p:spPr>
        <p:txBody>
          <a:bodyPr wrap="none" lIns="0" rIns="3600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2438" indent="-27305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eiryo UI" panose="020B0604030504040204" pitchFamily="50" charset="-128"/>
              <a:buChar char="—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FF310A9-E521-4579-80D3-F3B8D8E7C059}" type="slidenum">
              <a:rPr lang="ja-JP" altLang="en-US" sz="1200" smtClean="0"/>
              <a:pPr algn="ctr"/>
              <a:t>‹#›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3482446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テキスト プレースホルダー 3">
            <a:extLst>
              <a:ext uri="{FF2B5EF4-FFF2-40B4-BE49-F238E27FC236}">
                <a16:creationId xmlns:a16="http://schemas.microsoft.com/office/drawing/2014/main" id="{2E442112-7A70-4856-9832-94CF129E7727}"/>
              </a:ext>
            </a:extLst>
          </p:cNvPr>
          <p:cNvSpPr txBox="1">
            <a:spLocks/>
          </p:cNvSpPr>
          <p:nvPr/>
        </p:nvSpPr>
        <p:spPr bwMode="gray">
          <a:xfrm>
            <a:off x="9316226" y="6508307"/>
            <a:ext cx="389279" cy="216000"/>
          </a:xfrm>
          <a:prstGeom prst="rect">
            <a:avLst/>
          </a:prstGeom>
        </p:spPr>
        <p:txBody>
          <a:bodyPr wrap="none" lIns="0" rIns="3600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2438" indent="-27305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eiryo UI" panose="020B0604030504040204" pitchFamily="50" charset="-128"/>
              <a:buChar char="—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EFF310A9-E521-4579-80D3-F3B8D8E7C059}" type="slidenum">
              <a:rPr lang="ja-JP" altLang="en-US" sz="1200" smtClean="0"/>
              <a:pPr algn="ctr"/>
              <a:t>‹#›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100101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66AD6EC-7065-77FE-B6BE-A48225FC0B17}"/>
              </a:ext>
            </a:extLst>
          </p:cNvPr>
          <p:cNvSpPr/>
          <p:nvPr userDrawn="1"/>
        </p:nvSpPr>
        <p:spPr>
          <a:xfrm>
            <a:off x="0" y="351583"/>
            <a:ext cx="9906000" cy="360000"/>
          </a:xfrm>
          <a:prstGeom prst="rect">
            <a:avLst/>
          </a:prstGeom>
          <a:solidFill>
            <a:srgbClr val="57C1E7"/>
          </a:solidFill>
          <a:ln w="9525">
            <a:solidFill>
              <a:srgbClr val="57C1E7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108000" bIns="0" rtlCol="0" anchor="ctr" anchorCtr="0"/>
          <a:lstStyle/>
          <a:p>
            <a:pPr algn="ctr"/>
            <a:endParaRPr kumimoji="1" lang="ja-JP" altLang="en-US" sz="1400" b="1" dirty="0">
              <a:solidFill>
                <a:schemeClr val="bg1"/>
              </a:solidFill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F162814-29B8-07B6-398B-E8D228E25A2B}"/>
              </a:ext>
            </a:extLst>
          </p:cNvPr>
          <p:cNvSpPr/>
          <p:nvPr userDrawn="1"/>
        </p:nvSpPr>
        <p:spPr>
          <a:xfrm>
            <a:off x="0" y="-2"/>
            <a:ext cx="9906000" cy="648000"/>
          </a:xfrm>
          <a:prstGeom prst="rect">
            <a:avLst/>
          </a:prstGeom>
          <a:solidFill>
            <a:srgbClr val="ABE0F3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108000" bIns="0" rtlCol="0" anchor="ctr" anchorCtr="0"/>
          <a:lstStyle/>
          <a:p>
            <a:pPr algn="ctr"/>
            <a:endParaRPr kumimoji="1" lang="ja-JP" altLang="en-US" sz="1400" b="1">
              <a:solidFill>
                <a:schemeClr val="bg1"/>
              </a:solidFill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99556" y="136843"/>
            <a:ext cx="9505949" cy="432000"/>
          </a:xfrm>
          <a:prstGeom prst="rect">
            <a:avLst/>
          </a:prstGeom>
          <a:noFill/>
        </p:spPr>
        <p:txBody>
          <a:bodyPr vert="horz" lIns="108000" tIns="45720" rIns="108000" bIns="45720" rtlCol="0" anchor="ctr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20" name="Text Placeholder 2">
            <a:extLst>
              <a:ext uri="{FF2B5EF4-FFF2-40B4-BE49-F238E27FC236}">
                <a16:creationId xmlns:a16="http://schemas.microsoft.com/office/drawing/2014/main" id="{0EC08A8B-C371-4582-B62B-1CE8BAE16C25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199556" y="720000"/>
            <a:ext cx="9505949" cy="644295"/>
          </a:xfrm>
          <a:prstGeom prst="rect">
            <a:avLst/>
          </a:prstGeom>
        </p:spPr>
        <p:txBody>
          <a:bodyPr vert="horz" lIns="72000" tIns="45720" rIns="0" bIns="45720" rtlCol="0">
            <a:no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2EB9357-1497-1181-C0C5-4979F8EC336D}"/>
              </a:ext>
            </a:extLst>
          </p:cNvPr>
          <p:cNvSpPr/>
          <p:nvPr userDrawn="1"/>
        </p:nvSpPr>
        <p:spPr>
          <a:xfrm>
            <a:off x="3000" y="6750000"/>
            <a:ext cx="9900000" cy="108000"/>
          </a:xfrm>
          <a:prstGeom prst="rect">
            <a:avLst/>
          </a:prstGeom>
          <a:solidFill>
            <a:srgbClr val="ABE0F3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108000" bIns="0" rtlCol="0" anchor="ctr" anchorCtr="0"/>
          <a:lstStyle/>
          <a:p>
            <a:pPr algn="ctr"/>
            <a:endParaRPr kumimoji="1" lang="ja-JP" altLang="en-US" sz="1400" b="1" dirty="0">
              <a:solidFill>
                <a:schemeClr val="bg1"/>
              </a:solidFill>
              <a:latin typeface="+mn-ea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38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29" r:id="rId4"/>
    <p:sldLayoutId id="2147483728" r:id="rId5"/>
    <p:sldLayoutId id="2147483711" r:id="rId6"/>
    <p:sldLayoutId id="2147483712" r:id="rId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2438" indent="-273050" algn="l" defTabSz="914400" rtl="0" eaLnBrk="1" latinLnBrk="0" hangingPunct="1">
        <a:lnSpc>
          <a:spcPct val="90000"/>
        </a:lnSpc>
        <a:spcBef>
          <a:spcPts val="500"/>
        </a:spcBef>
        <a:buFont typeface="Meiryo UI" panose="020B0604030504040204" pitchFamily="50" charset="-128"/>
        <a:buChar char="—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6">
          <p15:clr>
            <a:srgbClr val="F26B43"/>
          </p15:clr>
        </p15:guide>
        <p15:guide id="2" pos="3120">
          <p15:clr>
            <a:srgbClr val="F26B43"/>
          </p15:clr>
        </p15:guide>
        <p15:guide id="3" pos="126">
          <p15:clr>
            <a:srgbClr val="F26B43"/>
          </p15:clr>
        </p15:guide>
        <p15:guide id="4" pos="6114">
          <p15:clr>
            <a:srgbClr val="F26B43"/>
          </p15:clr>
        </p15:guide>
        <p15:guide id="5" orient="horz" pos="369">
          <p15:clr>
            <a:srgbClr val="F26B43"/>
          </p15:clr>
        </p15:guide>
        <p15:guide id="6" orient="horz" pos="780">
          <p15:clr>
            <a:srgbClr val="F26B43"/>
          </p15:clr>
        </p15:guide>
        <p15:guide id="7" orient="horz" pos="3959">
          <p15:clr>
            <a:srgbClr val="F26B43"/>
          </p15:clr>
        </p15:guide>
        <p15:guide id="8" orient="horz" pos="405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1DFBCE98-32A2-418F-8BD7-F4380843650D}"/>
              </a:ext>
            </a:extLst>
          </p:cNvPr>
          <p:cNvCxnSpPr>
            <a:cxnSpLocks/>
          </p:cNvCxnSpPr>
          <p:nvPr/>
        </p:nvCxnSpPr>
        <p:spPr>
          <a:xfrm>
            <a:off x="2060608" y="4781872"/>
            <a:ext cx="5784784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字幕 26">
            <a:extLst>
              <a:ext uri="{FF2B5EF4-FFF2-40B4-BE49-F238E27FC236}">
                <a16:creationId xmlns:a16="http://schemas.microsoft.com/office/drawing/2014/main" id="{A464EAFB-1B8E-06AD-BD2C-2A5CE75985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8526196F-934E-0C8D-A676-B73C3F35C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ja-JP" altLang="en-US" sz="4800">
                <a:solidFill>
                  <a:schemeClr val="tx1">
                    <a:lumMod val="90000"/>
                    <a:lumOff val="10000"/>
                  </a:schemeClr>
                </a:solidFill>
              </a:rPr>
              <a:t>訪問支援員研修</a:t>
            </a:r>
            <a:br>
              <a:rPr lang="en-US" altLang="ja-JP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ja-JP" altLang="en-US">
                <a:solidFill>
                  <a:schemeClr val="tx1">
                    <a:lumMod val="90000"/>
                    <a:lumOff val="10000"/>
                  </a:schemeClr>
                </a:solidFill>
              </a:rPr>
              <a:t>研修項目１：</a:t>
            </a:r>
            <a:r>
              <a:rPr lang="ja-JP" altLang="ja-JP">
                <a:solidFill>
                  <a:schemeClr val="tx1">
                    <a:lumMod val="90000"/>
                    <a:lumOff val="10000"/>
                  </a:schemeClr>
                </a:solidFill>
              </a:rPr>
              <a:t>事業の理念及び意義・目的</a:t>
            </a:r>
            <a:endParaRPr lang="ja-JP" altLang="en-US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FEA6BC2-825B-3788-F54C-B40A96EFA63F}"/>
              </a:ext>
            </a:extLst>
          </p:cNvPr>
          <p:cNvSpPr/>
          <p:nvPr/>
        </p:nvSpPr>
        <p:spPr bwMode="gray">
          <a:xfrm>
            <a:off x="-1177745" y="3953140"/>
            <a:ext cx="440686" cy="470930"/>
          </a:xfrm>
          <a:prstGeom prst="rect">
            <a:avLst/>
          </a:prstGeom>
          <a:solidFill>
            <a:srgbClr val="CAF0F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829544">
              <a:defRPr/>
            </a:pPr>
            <a:endParaRPr kumimoji="1" lang="ja-JP" altLang="en-US" sz="1633" kern="0">
              <a:solidFill>
                <a:prstClr val="white"/>
              </a:solidFill>
              <a:latin typeface="Meiryo UI"/>
              <a:ea typeface="Meiryo UI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AB5D7CD-0ACC-4121-4975-8D1174BF1026}"/>
              </a:ext>
            </a:extLst>
          </p:cNvPr>
          <p:cNvSpPr/>
          <p:nvPr/>
        </p:nvSpPr>
        <p:spPr bwMode="gray">
          <a:xfrm>
            <a:off x="-2252415" y="3953140"/>
            <a:ext cx="440686" cy="47093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829544">
              <a:defRPr/>
            </a:pPr>
            <a:endParaRPr kumimoji="1" lang="ja-JP" altLang="en-US" sz="1633" kern="0">
              <a:solidFill>
                <a:prstClr val="white"/>
              </a:solidFill>
              <a:latin typeface="Meiryo UI"/>
              <a:ea typeface="Meiryo UI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1194454-BAD7-F024-5B72-D96C9838CEA7}"/>
              </a:ext>
            </a:extLst>
          </p:cNvPr>
          <p:cNvSpPr/>
          <p:nvPr/>
        </p:nvSpPr>
        <p:spPr bwMode="gray">
          <a:xfrm>
            <a:off x="-1715080" y="3953140"/>
            <a:ext cx="440686" cy="470930"/>
          </a:xfrm>
          <a:prstGeom prst="rect">
            <a:avLst/>
          </a:prstGeom>
          <a:solidFill>
            <a:srgbClr val="90E0E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829544">
              <a:defRPr/>
            </a:pPr>
            <a:endParaRPr kumimoji="1" lang="ja-JP" altLang="en-US" sz="1633" kern="0">
              <a:solidFill>
                <a:prstClr val="white"/>
              </a:solidFill>
              <a:latin typeface="Meiryo UI"/>
              <a:ea typeface="Meiryo UI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AA38AE9-D706-D812-53D5-F5B25ECC4CA1}"/>
              </a:ext>
            </a:extLst>
          </p:cNvPr>
          <p:cNvSpPr/>
          <p:nvPr/>
        </p:nvSpPr>
        <p:spPr bwMode="gray">
          <a:xfrm>
            <a:off x="-642741" y="3951619"/>
            <a:ext cx="440686" cy="470930"/>
          </a:xfrm>
          <a:prstGeom prst="rect">
            <a:avLst/>
          </a:prstGeom>
          <a:solidFill>
            <a:srgbClr val="E0F6F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829544">
              <a:defRPr/>
            </a:pPr>
            <a:endParaRPr kumimoji="1" lang="ja-JP" altLang="en-US" sz="1633" kern="0">
              <a:solidFill>
                <a:prstClr val="white"/>
              </a:solidFill>
              <a:latin typeface="Meiryo UI"/>
              <a:ea typeface="Meiryo UI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F09F887-86D6-4292-2C67-51ECC7EC2436}"/>
              </a:ext>
            </a:extLst>
          </p:cNvPr>
          <p:cNvSpPr txBox="1"/>
          <p:nvPr/>
        </p:nvSpPr>
        <p:spPr>
          <a:xfrm>
            <a:off x="3211730" y="4324672"/>
            <a:ext cx="3482541" cy="914400"/>
          </a:xfrm>
          <a:prstGeom prst="rect">
            <a:avLst/>
          </a:prstGeom>
          <a:solidFill>
            <a:schemeClr val="bg1"/>
          </a:solidFill>
        </p:spPr>
        <p:txBody>
          <a:bodyPr wrap="none" lIns="72000" tIns="36000" rIns="72000" bIns="36000" rtlCol="0" anchor="ctr">
            <a:normAutofit/>
          </a:bodyPr>
          <a:lstStyle/>
          <a:p>
            <a:pPr algn="ctr" defTabSz="914400">
              <a:lnSpc>
                <a:spcPct val="110000"/>
              </a:lnSpc>
              <a:spcAft>
                <a:spcPts val="300"/>
              </a:spcAft>
            </a:pPr>
            <a:r>
              <a:rPr lang="ja-JP" altLang="en-US" sz="2400" b="1">
                <a:solidFill>
                  <a:schemeClr val="tx1">
                    <a:lumMod val="90000"/>
                    <a:lumOff val="10000"/>
                  </a:schemeClr>
                </a:solidFill>
              </a:rPr>
              <a:t>子育て世帯訪問支援事業</a:t>
            </a:r>
          </a:p>
        </p:txBody>
      </p:sp>
    </p:spTree>
    <p:extLst>
      <p:ext uri="{BB962C8B-B14F-4D97-AF65-F5344CB8AC3E}">
        <p14:creationId xmlns:p14="http://schemas.microsoft.com/office/powerpoint/2010/main" val="2716556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62438016-DED4-CB41-34AC-AB785D2077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0A64E158-C133-4927-F7A3-2D02DDAE72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887775"/>
              </p:ext>
            </p:extLst>
          </p:nvPr>
        </p:nvGraphicFramePr>
        <p:xfrm>
          <a:off x="3516755" y="1103313"/>
          <a:ext cx="4419075" cy="333463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419075">
                  <a:extLst>
                    <a:ext uri="{9D8B030D-6E8A-4147-A177-3AD203B41FA5}">
                      <a16:colId xmlns:a16="http://schemas.microsoft.com/office/drawing/2014/main" val="1145334565"/>
                    </a:ext>
                  </a:extLst>
                </a:gridCol>
              </a:tblGrid>
              <a:tr h="1165449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4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AAA</a:t>
                      </a:r>
                      <a:endParaRPr kumimoji="1" lang="en-US" alt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38163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400" kern="1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aaa</a:t>
                      </a:r>
                      <a:endParaRPr kumimoji="1" lang="en-US" alt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38163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400" kern="1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bbb</a:t>
                      </a:r>
                      <a:endParaRPr kumimoji="1" lang="en-US" alt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38163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4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ccc</a:t>
                      </a:r>
                    </a:p>
                  </a:txBody>
                  <a:tcPr marL="18000" marR="18000" marT="18000" marB="18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3925564"/>
                  </a:ext>
                </a:extLst>
              </a:tr>
              <a:tr h="1165449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4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BBB</a:t>
                      </a:r>
                      <a:endParaRPr kumimoji="1" lang="en-US" alt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38163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400" b="0" i="0" u="none" strike="noStrike" kern="100" cap="none" spc="0" normalizeH="0" baseline="0" noProof="0" dirty="0" err="1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aaa</a:t>
                      </a:r>
                      <a:endParaRPr kumimoji="1" lang="en-US" altLang="ja-JP" sz="14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2C2C2C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38163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400" b="0" i="0" u="none" strike="noStrike" kern="100" cap="none" spc="0" normalizeH="0" baseline="0" noProof="0" dirty="0" err="1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bbb</a:t>
                      </a:r>
                      <a:endParaRPr kumimoji="1" lang="en-US" altLang="ja-JP" sz="14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2C2C2C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38163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en-US" altLang="ja-JP" sz="14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2C2C2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ccc</a:t>
                      </a:r>
                    </a:p>
                  </a:txBody>
                  <a:tcPr marL="18000" marR="18000" marT="18000" marB="18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61449524"/>
                  </a:ext>
                </a:extLst>
              </a:tr>
              <a:tr h="610057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4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CCC</a:t>
                      </a:r>
                      <a:endParaRPr kumimoji="1" lang="en-US" alt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38163" indent="-17145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400" kern="1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aaa</a:t>
                      </a:r>
                      <a:endParaRPr kumimoji="1" lang="en-US" alt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38163" indent="-17145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400" kern="1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bbb</a:t>
                      </a:r>
                      <a:endParaRPr kumimoji="1" lang="en-US" altLang="ja-JP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38163" indent="-17145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Wingdings" panose="05000000000000000000" pitchFamily="2" charset="2"/>
                        <a:buChar char="Ø"/>
                      </a:pPr>
                      <a:r>
                        <a:rPr kumimoji="1" lang="en-US" altLang="ja-JP" sz="1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ccc</a:t>
                      </a:r>
                    </a:p>
                  </a:txBody>
                  <a:tcPr marL="18000" marR="18000" marT="18000" marB="18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8396533"/>
                  </a:ext>
                </a:extLst>
              </a:tr>
            </a:tbl>
          </a:graphicData>
        </a:graphic>
      </p:graphicFrame>
      <p:sp>
        <p:nvSpPr>
          <p:cNvPr id="2" name="楕円 1">
            <a:extLst>
              <a:ext uri="{FF2B5EF4-FFF2-40B4-BE49-F238E27FC236}">
                <a16:creationId xmlns:a16="http://schemas.microsoft.com/office/drawing/2014/main" id="{DBDAAB49-3F86-B090-5888-13DD55B3C321}"/>
              </a:ext>
            </a:extLst>
          </p:cNvPr>
          <p:cNvSpPr>
            <a:spLocks noChangeAspect="1"/>
          </p:cNvSpPr>
          <p:nvPr/>
        </p:nvSpPr>
        <p:spPr>
          <a:xfrm>
            <a:off x="2966786" y="1010653"/>
            <a:ext cx="432000" cy="432000"/>
          </a:xfrm>
          <a:prstGeom prst="ellipse">
            <a:avLst/>
          </a:prstGeom>
          <a:solidFill>
            <a:srgbClr val="ABE0F3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08000" tIns="0" rIns="108000" bIns="0" rtlCol="0" anchor="ctr" anchorCtr="0"/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01</a:t>
            </a: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95F8F8C5-389D-B1BB-ADCC-03E7DBED63B5}"/>
              </a:ext>
            </a:extLst>
          </p:cNvPr>
          <p:cNvSpPr>
            <a:spLocks noChangeAspect="1"/>
          </p:cNvSpPr>
          <p:nvPr/>
        </p:nvSpPr>
        <p:spPr>
          <a:xfrm>
            <a:off x="2966786" y="2189748"/>
            <a:ext cx="432000" cy="432000"/>
          </a:xfrm>
          <a:prstGeom prst="ellipse">
            <a:avLst/>
          </a:prstGeom>
          <a:solidFill>
            <a:srgbClr val="ABE0F3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08000" tIns="0" rIns="108000" bIns="0" rtlCol="0" anchor="ctr" anchorCtr="0"/>
          <a:lstStyle/>
          <a:p>
            <a:pPr algn="ctr"/>
            <a:r>
              <a:rPr kumimoji="1" lang="en-US" altLang="ja-JP" sz="1400" b="1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02</a:t>
            </a: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138B6453-C1C9-708D-9897-9D2EE6C5D432}"/>
              </a:ext>
            </a:extLst>
          </p:cNvPr>
          <p:cNvSpPr>
            <a:spLocks noChangeAspect="1"/>
          </p:cNvSpPr>
          <p:nvPr/>
        </p:nvSpPr>
        <p:spPr>
          <a:xfrm>
            <a:off x="2966786" y="3336482"/>
            <a:ext cx="432000" cy="432000"/>
          </a:xfrm>
          <a:prstGeom prst="ellipse">
            <a:avLst/>
          </a:prstGeom>
          <a:solidFill>
            <a:srgbClr val="ABE0F3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08000" tIns="0" rIns="108000" bIns="0" rtlCol="0" anchor="ctr" anchorCtr="0"/>
          <a:lstStyle/>
          <a:p>
            <a:pPr algn="ctr"/>
            <a:r>
              <a:rPr kumimoji="1" lang="en-US" altLang="ja-JP" sz="1400" b="1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491010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FC082D77-8BA6-A064-302E-6AD2DF72B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90AEADB-63D0-CD4A-E9D3-E0D9844192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8610283"/>
      </p:ext>
    </p:extLst>
  </p:cSld>
  <p:clrMapOvr>
    <a:masterClrMapping/>
  </p:clrMapOvr>
</p:sld>
</file>

<file path=ppt/theme/theme1.xml><?xml version="1.0" encoding="utf-8"?>
<a:theme xmlns:a="http://schemas.openxmlformats.org/drawingml/2006/main" name="レイアウト案2">
  <a:themeElements>
    <a:clrScheme name="日本総研カラー案4">
      <a:dk1>
        <a:srgbClr val="2C2C2C"/>
      </a:dk1>
      <a:lt1>
        <a:srgbClr val="FFFFFF"/>
      </a:lt1>
      <a:dk2>
        <a:srgbClr val="0072CF"/>
      </a:dk2>
      <a:lt2>
        <a:srgbClr val="DDDDDD"/>
      </a:lt2>
      <a:accent1>
        <a:srgbClr val="FF4C00"/>
      </a:accent1>
      <a:accent2>
        <a:srgbClr val="317689"/>
      </a:accent2>
      <a:accent3>
        <a:srgbClr val="008057"/>
      </a:accent3>
      <a:accent4>
        <a:srgbClr val="72CF00"/>
      </a:accent4>
      <a:accent5>
        <a:srgbClr val="CFC400"/>
      </a:accent5>
      <a:accent6>
        <a:srgbClr val="CF5D00"/>
      </a:accent6>
      <a:hlink>
        <a:srgbClr val="0072CF"/>
      </a:hlink>
      <a:folHlink>
        <a:srgbClr val="0072CF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 w="9525">
          <a:noFill/>
        </a:ln>
        <a:effectLst/>
      </a:spPr>
      <a:bodyPr lIns="108000" tIns="0" rIns="108000" bIns="0" rtlCol="0" anchor="ctr" anchorCtr="0"/>
      <a:lstStyle>
        <a:defPPr algn="ctr">
          <a:defRPr kumimoji="1" sz="1400" b="1" dirty="0">
            <a:solidFill>
              <a:schemeClr val="bg1"/>
            </a:solidFill>
            <a:latin typeface="+mn-ea"/>
            <a:cs typeface="メイリオ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36000" rIns="72000" bIns="36000" rtlCol="0" anchor="ctr">
        <a:normAutofit/>
      </a:bodyPr>
      <a:lstStyle>
        <a:defPPr marL="0" marR="0" indent="0" defTabSz="914400" eaLnBrk="1" fontAlgn="auto" latinLnBrk="0" hangingPunct="1">
          <a:lnSpc>
            <a:spcPct val="110000"/>
          </a:lnSpc>
          <a:spcBef>
            <a:spcPts val="0"/>
          </a:spcBef>
          <a:spcAft>
            <a:spcPts val="300"/>
          </a:spcAft>
          <a:buClrTx/>
          <a:buSzTx/>
          <a:buFontTx/>
          <a:buNone/>
          <a:tabLst/>
          <a:defRPr kumimoji="1" sz="1200" kern="0" dirty="0" smtClean="0">
            <a:latin typeface="Meiryo UI" panose="020B0604030504040204" pitchFamily="50" charset="-128"/>
            <a:ea typeface="Meiryo UI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0507Kスタ修正済_ROOTS地図コンテンツ作成依頼マニュアル_ver3.0.pptx  -  読み取り専用" id="{94770BF3-B6BB-4DAB-82AC-DB30C090DB2E}" vid="{F28D2EA4-8B2A-48B7-8295-60C44CA5A3A1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6788315CD46C34F8F75E9994D0F8728" ma:contentTypeVersion="16" ma:contentTypeDescription="新しいドキュメントを作成します。" ma:contentTypeScope="" ma:versionID="c6878cd69d7f521a952882ef1de72ab5">
  <xsd:schema xmlns:xsd="http://www.w3.org/2001/XMLSchema" xmlns:xs="http://www.w3.org/2001/XMLSchema" xmlns:p="http://schemas.microsoft.com/office/2006/metadata/properties" xmlns:ns2="e202fd4c-9011-4f5b-8b23-2df7a68c5dc2" xmlns:ns3="90073942-40b1-4c63-8076-dea92256b28a" targetNamespace="http://schemas.microsoft.com/office/2006/metadata/properties" ma:root="true" ma:fieldsID="9666a2d23d13dac3b6b99061de28bdb3" ns2:_="" ns3:_="">
    <xsd:import namespace="e202fd4c-9011-4f5b-8b23-2df7a68c5dc2"/>
    <xsd:import namespace="90073942-40b1-4c63-8076-dea92256b2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02fd4c-9011-4f5b-8b23-2df7a68c5d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画像タグ" ma:readOnly="false" ma:fieldId="{5cf76f15-5ced-4ddc-b409-7134ff3c332f}" ma:taxonomyMulti="true" ma:sspId="9d9c9a3c-fcc5-402f-98fe-c7c4e5ec2b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073942-40b1-4c63-8076-dea92256b28a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9f0a6918-9e81-4860-99b6-66892b5870cf}" ma:internalName="TaxCatchAll" ma:showField="CatchAllData" ma:web="90073942-40b1-4c63-8076-dea92256b2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202fd4c-9011-4f5b-8b23-2df7a68c5dc2">
      <Terms xmlns="http://schemas.microsoft.com/office/infopath/2007/PartnerControls"/>
    </lcf76f155ced4ddcb4097134ff3c332f>
    <TaxCatchAll xmlns="90073942-40b1-4c63-8076-dea92256b28a" xsi:nil="true"/>
  </documentManagement>
</p:properties>
</file>

<file path=customXml/itemProps1.xml><?xml version="1.0" encoding="utf-8"?>
<ds:datastoreItem xmlns:ds="http://schemas.openxmlformats.org/officeDocument/2006/customXml" ds:itemID="{FFD392C1-AD79-405B-B430-256A6841EA59}"/>
</file>

<file path=customXml/itemProps2.xml><?xml version="1.0" encoding="utf-8"?>
<ds:datastoreItem xmlns:ds="http://schemas.openxmlformats.org/officeDocument/2006/customXml" ds:itemID="{61046712-6FD0-4918-9C9F-BFFCA59090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574656-7EF5-40E9-8BB1-5C7F834F9CD1}">
  <ds:schemaRefs>
    <ds:schemaRef ds:uri="27b9448c-7256-407c-863d-bc507c84f060"/>
    <ds:schemaRef ds:uri="86474a4a-91ec-432a-a945-007f255f36bb"/>
    <ds:schemaRef ds:uri="a12c0748-2a89-40e6-a641-da9e237366db"/>
    <ds:schemaRef ds:uri="ee230926-33e0-44f3-a597-4267730a3b5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37</Words>
  <Application>Microsoft Office PowerPoint</Application>
  <PresentationFormat>A4 210 x 297 mm</PresentationFormat>
  <Paragraphs>19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Meiryo UI</vt:lpstr>
      <vt:lpstr>游ゴシック</vt:lpstr>
      <vt:lpstr>Arial</vt:lpstr>
      <vt:lpstr>Wingdings</vt:lpstr>
      <vt:lpstr>レイアウト案2</vt:lpstr>
      <vt:lpstr>訪問支援員研修 研修項目１：事業の理念及び意義・目的</vt:lpstr>
      <vt:lpstr>目次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子どもの預かりサービスを仲介する マッチングサイトの実態に関する調査研究</dc:title>
  <dc:creator>青山 温子</dc:creator>
  <cp:lastModifiedBy>福谷 文音／リサーチ・コンサル／JRI (fukutani ayane)</cp:lastModifiedBy>
  <cp:revision>1</cp:revision>
  <cp:lastPrinted>2022-07-12T03:03:16Z</cp:lastPrinted>
  <dcterms:modified xsi:type="dcterms:W3CDTF">2025-01-23T13:37:18Z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0x01010026788315CD46C34F8F75E9994D0F8728</vt:lpwstr>
  </property>
  <property fmtid="{D5CDD505-2E9C-101B-9397-08002B2CF9AE}" pid="3" name="MediaServiceImageTags">
    <vt:lpwstr/>
  </property>
</Properties>
</file>